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charts/chart6.xml" ContentType="application/vnd.openxmlformats-officedocument.drawingml.chart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7" r:id="rId5"/>
    <p:sldId id="268" r:id="rId6"/>
    <p:sldId id="267" r:id="rId7"/>
    <p:sldId id="269" r:id="rId8"/>
    <p:sldId id="270" r:id="rId9"/>
    <p:sldId id="259" r:id="rId10"/>
    <p:sldId id="261" r:id="rId11"/>
    <p:sldId id="262" r:id="rId12"/>
    <p:sldId id="263" r:id="rId13"/>
    <p:sldId id="271" r:id="rId14"/>
    <p:sldId id="265" r:id="rId15"/>
    <p:sldId id="272" r:id="rId16"/>
    <p:sldId id="273" r:id="rId17"/>
    <p:sldId id="274" r:id="rId18"/>
    <p:sldId id="275" r:id="rId19"/>
    <p:sldId id="276" r:id="rId20"/>
    <p:sldId id="277" r:id="rId21"/>
    <p:sldId id="286" r:id="rId22"/>
    <p:sldId id="279" r:id="rId23"/>
    <p:sldId id="280" r:id="rId24"/>
    <p:sldId id="281" r:id="rId25"/>
    <p:sldId id="287" r:id="rId26"/>
    <p:sldId id="283" r:id="rId27"/>
    <p:sldId id="284" r:id="rId28"/>
    <p:sldId id="285" r:id="rId29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811D"/>
    <a:srgbClr val="95AB25"/>
    <a:srgbClr val="394404"/>
    <a:srgbClr val="5F6F0F"/>
    <a:srgbClr val="718412"/>
    <a:srgbClr val="65741A"/>
    <a:srgbClr val="7B8D1F"/>
    <a:srgbClr val="839721"/>
    <a:srgbClr val="BC5500"/>
    <a:srgbClr val="C45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9853" autoAdjust="0"/>
  </p:normalViewPr>
  <p:slideViewPr>
    <p:cSldViewPr>
      <p:cViewPr>
        <p:scale>
          <a:sx n="90" d="100"/>
          <a:sy n="90" d="100"/>
        </p:scale>
        <p:origin x="-180" y="-1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depthPercent val="9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6.3027417243494727E-2"/>
          <c:y val="3.1969532708396156E-2"/>
          <c:w val="0.91652396915640588"/>
          <c:h val="0.773444079607552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ГЦК (основное здание)</c:v>
                </c:pt>
                <c:pt idx="1">
                  <c:v>ГЦК (пристройка)</c:v>
                </c:pt>
                <c:pt idx="2">
                  <c:v>Клуб п.Чуазасс</c:v>
                </c:pt>
                <c:pt idx="3">
                  <c:v>Кинотеатр "Звезда"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0.3000000000000001</c:v>
                </c:pt>
                <c:pt idx="1">
                  <c:v>5.0000000000000017E-2</c:v>
                </c:pt>
                <c:pt idx="2">
                  <c:v>0.9</c:v>
                </c:pt>
                <c:pt idx="3" formatCode="General">
                  <c:v>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ГЦК (основное здание)</c:v>
                </c:pt>
                <c:pt idx="1">
                  <c:v>ГЦК (пристройка)</c:v>
                </c:pt>
                <c:pt idx="2">
                  <c:v>Клуб п.Чуазасс</c:v>
                </c:pt>
                <c:pt idx="3">
                  <c:v>Кинотеатр "Звезда"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ГЦК (основное здание)</c:v>
                </c:pt>
                <c:pt idx="1">
                  <c:v>ГЦК (пристройка)</c:v>
                </c:pt>
                <c:pt idx="2">
                  <c:v>Клуб п.Чуазасс</c:v>
                </c:pt>
                <c:pt idx="3">
                  <c:v>Кинотеатр "Звезда"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one"/>
        <c:axId val="117916800"/>
        <c:axId val="117918336"/>
        <c:axId val="0"/>
      </c:bar3DChart>
      <c:catAx>
        <c:axId val="117916800"/>
        <c:scaling>
          <c:orientation val="minMax"/>
        </c:scaling>
        <c:axPos val="b"/>
        <c:majorTickMark val="none"/>
        <c:tickLblPos val="nextTo"/>
        <c:spPr>
          <a:solidFill>
            <a:srgbClr val="009999"/>
          </a:solidFill>
        </c:spPr>
        <c:crossAx val="117918336"/>
        <c:crosses val="autoZero"/>
        <c:auto val="1"/>
        <c:lblAlgn val="ctr"/>
        <c:lblOffset val="100"/>
      </c:catAx>
      <c:valAx>
        <c:axId val="117918336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crossAx val="117916800"/>
        <c:crosses val="autoZero"/>
        <c:crossBetween val="between"/>
      </c:valAx>
    </c:plotArea>
    <c:plotVisOnly val="1"/>
  </c:chart>
  <c:spPr>
    <a:solidFill>
      <a:schemeClr val="accent1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Местный бюджет </c:v>
                </c:pt>
                <c:pt idx="1">
                  <c:v>Областной бюджет </c:v>
                </c:pt>
                <c:pt idx="2">
                  <c:v>Платные услуги </c:v>
                </c:pt>
                <c:pt idx="3">
                  <c:v>Поступление в виде материальных ценностей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0.19</c:v>
                </c:pt>
                <c:pt idx="2">
                  <c:v>8.1000000000000003E-2</c:v>
                </c:pt>
                <c:pt idx="3">
                  <c:v>7.8000000000000022E-3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Местный бюджет </c:v>
                </c:pt>
                <c:pt idx="1">
                  <c:v>Областной бюджет </c:v>
                </c:pt>
                <c:pt idx="2">
                  <c:v>Платные услуги </c:v>
                </c:pt>
                <c:pt idx="3">
                  <c:v>Поступление в виде материальных ценностей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Местный бюджет </c:v>
                </c:pt>
                <c:pt idx="1">
                  <c:v>Областной бюджет </c:v>
                </c:pt>
                <c:pt idx="2">
                  <c:v>Платные услуги </c:v>
                </c:pt>
                <c:pt idx="3">
                  <c:v>Поступление в виде материальных ценностей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one"/>
        <c:axId val="118424704"/>
        <c:axId val="118426240"/>
        <c:axId val="0"/>
      </c:bar3DChart>
      <c:catAx>
        <c:axId val="118424704"/>
        <c:scaling>
          <c:orientation val="minMax"/>
        </c:scaling>
        <c:axPos val="b"/>
        <c:majorTickMark val="none"/>
        <c:tickLblPos val="nextTo"/>
        <c:spPr>
          <a:solidFill>
            <a:srgbClr val="009999"/>
          </a:solidFill>
        </c:spPr>
        <c:crossAx val="118426240"/>
        <c:crosses val="autoZero"/>
        <c:auto val="1"/>
        <c:lblAlgn val="ctr"/>
        <c:lblOffset val="100"/>
      </c:catAx>
      <c:valAx>
        <c:axId val="118426240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crossAx val="118424704"/>
        <c:crosses val="autoZero"/>
        <c:crossBetween val="between"/>
      </c:valAx>
    </c:plotArea>
    <c:plotVisOnly val="1"/>
  </c:chart>
  <c:spPr>
    <a:solidFill>
      <a:schemeClr val="accent1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2915895818339024"/>
          <c:y val="0.11343925007537553"/>
          <c:w val="0.8567826199665417"/>
          <c:h val="0.386675302395613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Фонд оплаты труда (ФОТ)</c:v>
                </c:pt>
                <c:pt idx="1">
                  <c:v>Коммунальные услуги</c:v>
                </c:pt>
                <c:pt idx="2">
                  <c:v>Основные приобретения</c:v>
                </c:pt>
                <c:pt idx="3">
                  <c:v>Приобретения</c:v>
                </c:pt>
                <c:pt idx="4">
                  <c:v>Основная деятельность</c:v>
                </c:pt>
                <c:pt idx="5">
                  <c:v>Транспортные расходы</c:v>
                </c:pt>
                <c:pt idx="6">
                  <c:v>Национальная программа</c:v>
                </c:pt>
                <c:pt idx="7">
                  <c:v>Налоги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0.5</c:v>
                </c:pt>
                <c:pt idx="1">
                  <c:v>9.0000000000000024E-2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0.15000000000000005</c:v>
                </c:pt>
                <c:pt idx="5" formatCode="0.00%">
                  <c:v>5.0000000000000018E-3</c:v>
                </c:pt>
                <c:pt idx="6">
                  <c:v>1.0000000000000004E-2</c:v>
                </c:pt>
                <c:pt idx="7" formatCode="0.00%">
                  <c:v>1.4999999999999998E-2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Фонд оплаты труда (ФОТ)</c:v>
                </c:pt>
                <c:pt idx="1">
                  <c:v>Коммунальные услуги</c:v>
                </c:pt>
                <c:pt idx="2">
                  <c:v>Основные приобретения</c:v>
                </c:pt>
                <c:pt idx="3">
                  <c:v>Приобретения</c:v>
                </c:pt>
                <c:pt idx="4">
                  <c:v>Основная деятельность</c:v>
                </c:pt>
                <c:pt idx="5">
                  <c:v>Транспортные расходы</c:v>
                </c:pt>
                <c:pt idx="6">
                  <c:v>Национальная программа</c:v>
                </c:pt>
                <c:pt idx="7">
                  <c:v>Налоги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Фонд оплаты труда (ФОТ)</c:v>
                </c:pt>
                <c:pt idx="1">
                  <c:v>Коммунальные услуги</c:v>
                </c:pt>
                <c:pt idx="2">
                  <c:v>Основные приобретения</c:v>
                </c:pt>
                <c:pt idx="3">
                  <c:v>Приобретения</c:v>
                </c:pt>
                <c:pt idx="4">
                  <c:v>Основная деятельность</c:v>
                </c:pt>
                <c:pt idx="5">
                  <c:v>Транспортные расходы</c:v>
                </c:pt>
                <c:pt idx="6">
                  <c:v>Национальная программа</c:v>
                </c:pt>
                <c:pt idx="7">
                  <c:v>Налоги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Val val="1"/>
        </c:dLbls>
        <c:shape val="cone"/>
        <c:axId val="118461568"/>
        <c:axId val="118463104"/>
        <c:axId val="0"/>
      </c:bar3DChart>
      <c:catAx>
        <c:axId val="118461568"/>
        <c:scaling>
          <c:orientation val="minMax"/>
        </c:scaling>
        <c:axPos val="b"/>
        <c:majorTickMark val="none"/>
        <c:tickLblPos val="nextTo"/>
        <c:spPr>
          <a:solidFill>
            <a:srgbClr val="009999"/>
          </a:solidFill>
        </c:spPr>
        <c:crossAx val="118463104"/>
        <c:crosses val="autoZero"/>
        <c:auto val="1"/>
        <c:lblAlgn val="ctr"/>
        <c:lblOffset val="100"/>
      </c:catAx>
      <c:valAx>
        <c:axId val="118463104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crossAx val="118461568"/>
        <c:crosses val="autoZero"/>
        <c:crossBetween val="between"/>
      </c:valAx>
    </c:plotArea>
    <c:plotVisOnly val="1"/>
  </c:chart>
  <c:spPr>
    <a:solidFill>
      <a:schemeClr val="accent1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2915895818339024"/>
          <c:y val="0.11343925007537553"/>
          <c:w val="0.83198069138151332"/>
          <c:h val="0.386675302395613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Костюмы</c:v>
                </c:pt>
                <c:pt idx="1">
                  <c:v>Поездки, командировки</c:v>
                </c:pt>
                <c:pt idx="2">
                  <c:v>Приобретения</c:v>
                </c:pt>
                <c:pt idx="3">
                  <c:v>Основная деятельность (мероприятия)</c:v>
                </c:pt>
                <c:pt idx="4">
                  <c:v>Канцелярия, моющие и прочие ср-ва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0.28000000000000008</c:v>
                </c:pt>
                <c:pt idx="1">
                  <c:v>0.1</c:v>
                </c:pt>
                <c:pt idx="2">
                  <c:v>0.12000000000000002</c:v>
                </c:pt>
                <c:pt idx="3">
                  <c:v>0.45</c:v>
                </c:pt>
                <c:pt idx="4">
                  <c:v>0.05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Костюмы</c:v>
                </c:pt>
                <c:pt idx="1">
                  <c:v>Поездки, командировки</c:v>
                </c:pt>
                <c:pt idx="2">
                  <c:v>Приобретения</c:v>
                </c:pt>
                <c:pt idx="3">
                  <c:v>Основная деятельность (мероприятия)</c:v>
                </c:pt>
                <c:pt idx="4">
                  <c:v>Канцелярия, моющие и прочие ср-ва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Костюмы</c:v>
                </c:pt>
                <c:pt idx="1">
                  <c:v>Поездки, командировки</c:v>
                </c:pt>
                <c:pt idx="2">
                  <c:v>Приобретения</c:v>
                </c:pt>
                <c:pt idx="3">
                  <c:v>Основная деятельность (мероприятия)</c:v>
                </c:pt>
                <c:pt idx="4">
                  <c:v>Канцелярия, моющие и прочие ср-ва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one"/>
        <c:axId val="127140992"/>
        <c:axId val="127142528"/>
        <c:axId val="0"/>
      </c:bar3DChart>
      <c:catAx>
        <c:axId val="127140992"/>
        <c:scaling>
          <c:orientation val="minMax"/>
        </c:scaling>
        <c:axPos val="b"/>
        <c:majorTickMark val="none"/>
        <c:tickLblPos val="nextTo"/>
        <c:spPr>
          <a:solidFill>
            <a:srgbClr val="009999"/>
          </a:solidFill>
        </c:spPr>
        <c:crossAx val="127142528"/>
        <c:crosses val="autoZero"/>
        <c:auto val="1"/>
        <c:lblAlgn val="ctr"/>
        <c:lblOffset val="100"/>
      </c:catAx>
      <c:valAx>
        <c:axId val="127142528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crossAx val="127140992"/>
        <c:crosses val="autoZero"/>
        <c:crossBetween val="between"/>
      </c:valAx>
    </c:plotArea>
    <c:plotVisOnly val="1"/>
  </c:chart>
  <c:spPr>
    <a:solidFill>
      <a:schemeClr val="accent1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3372849876583773"/>
          <c:y val="0.20466475947116991"/>
          <c:w val="0.83198069138151343"/>
          <c:h val="0.3866753023956133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 </c:v>
                </c:pt>
                <c:pt idx="2">
                  <c:v>2017 год</c:v>
                </c:pt>
                <c:pt idx="3">
                  <c:v>2018 год (январь-май)</c:v>
                </c:pt>
              </c:strCache>
            </c:strRef>
          </c:cat>
          <c:val>
            <c:numRef>
              <c:f>Лист1!$B$2:$B$5</c:f>
              <c:numCache>
                <c:formatCode>#,##0.00"р."</c:formatCode>
                <c:ptCount val="4"/>
                <c:pt idx="0">
                  <c:v>17000</c:v>
                </c:pt>
                <c:pt idx="1">
                  <c:v>19500</c:v>
                </c:pt>
                <c:pt idx="2" formatCode="_-* #,##0.00&quot;р.&quot;_-;\-* #,##0.00&quot;р.&quot;_-;_-* &quot;-&quot;??&quot;р.&quot;_-;_-@_-">
                  <c:v>24500</c:v>
                </c:pt>
                <c:pt idx="3">
                  <c:v>31000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 </c:v>
                </c:pt>
                <c:pt idx="2">
                  <c:v>2017 год</c:v>
                </c:pt>
                <c:pt idx="3">
                  <c:v>2018 год (январь-май)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 </c:v>
                </c:pt>
                <c:pt idx="2">
                  <c:v>2017 год</c:v>
                </c:pt>
                <c:pt idx="3">
                  <c:v>2018 год (январь-май)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one"/>
        <c:axId val="117491200"/>
        <c:axId val="117492736"/>
        <c:axId val="0"/>
      </c:bar3DChart>
      <c:catAx>
        <c:axId val="117491200"/>
        <c:scaling>
          <c:orientation val="minMax"/>
        </c:scaling>
        <c:axPos val="b"/>
        <c:majorTickMark val="none"/>
        <c:tickLblPos val="nextTo"/>
        <c:spPr>
          <a:solidFill>
            <a:srgbClr val="009999"/>
          </a:solidFill>
        </c:spPr>
        <c:crossAx val="117492736"/>
        <c:crosses val="autoZero"/>
        <c:auto val="1"/>
        <c:lblAlgn val="ctr"/>
        <c:lblOffset val="100"/>
      </c:catAx>
      <c:valAx>
        <c:axId val="117492736"/>
        <c:scaling>
          <c:orientation val="minMax"/>
        </c:scaling>
        <c:axPos val="l"/>
        <c:majorGridlines/>
        <c:numFmt formatCode="#,##0.00&quot;р.&quot;" sourceLinked="1"/>
        <c:majorTickMark val="none"/>
        <c:tickLblPos val="nextTo"/>
        <c:crossAx val="117491200"/>
        <c:crosses val="autoZero"/>
        <c:crossBetween val="between"/>
      </c:valAx>
    </c:plotArea>
    <c:plotVisOnly val="1"/>
  </c:chart>
  <c:spPr>
    <a:solidFill>
      <a:schemeClr val="accent1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9733629027002927E-2"/>
                  <c:y val="0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#,##0.00"р."</c:formatCode>
                <c:ptCount val="3"/>
                <c:pt idx="0">
                  <c:v>23801.8</c:v>
                </c:pt>
                <c:pt idx="1">
                  <c:v>21085.5</c:v>
                </c:pt>
                <c:pt idx="2">
                  <c:v>32006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ФОТ</c:v>
                </c:pt>
              </c:strCache>
            </c:strRef>
          </c:tx>
          <c:dLbls>
            <c:dLbl>
              <c:idx val="2"/>
              <c:layout>
                <c:manualLayout>
                  <c:x val="3.700055442563049E-3"/>
                  <c:y val="-9.5334752595057012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#,##0.00"р."</c:formatCode>
                <c:ptCount val="3"/>
                <c:pt idx="0">
                  <c:v>15235</c:v>
                </c:pt>
                <c:pt idx="1">
                  <c:v>14647.5</c:v>
                </c:pt>
                <c:pt idx="2">
                  <c:v>16373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средства 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#,##0.00"р."</c:formatCode>
                <c:ptCount val="3"/>
                <c:pt idx="0">
                  <c:v>2395</c:v>
                </c:pt>
                <c:pt idx="1">
                  <c:v>2279</c:v>
                </c:pt>
                <c:pt idx="2">
                  <c:v>2627</c:v>
                </c:pt>
              </c:numCache>
            </c:numRef>
          </c:val>
        </c:ser>
        <c:shape val="cylinder"/>
        <c:axId val="97661312"/>
        <c:axId val="97664000"/>
        <c:axId val="0"/>
      </c:bar3DChart>
      <c:catAx>
        <c:axId val="97661312"/>
        <c:scaling>
          <c:orientation val="minMax"/>
        </c:scaling>
        <c:axPos val="b"/>
        <c:numFmt formatCode="General" sourceLinked="1"/>
        <c:tickLblPos val="nextTo"/>
        <c:crossAx val="97664000"/>
        <c:crosses val="autoZero"/>
        <c:auto val="1"/>
        <c:lblAlgn val="ctr"/>
        <c:lblOffset val="100"/>
      </c:catAx>
      <c:valAx>
        <c:axId val="97664000"/>
        <c:scaling>
          <c:orientation val="minMax"/>
        </c:scaling>
        <c:axPos val="l"/>
        <c:majorGridlines/>
        <c:numFmt formatCode="#,##0.00&quot;р.&quot;" sourceLinked="1"/>
        <c:tickLblPos val="nextTo"/>
        <c:crossAx val="9766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82179901745558"/>
          <c:y val="0.40077360023060499"/>
          <c:w val="0.26577809009741826"/>
          <c:h val="0.19845261187195418"/>
        </c:manualLayout>
      </c:layout>
    </c:legend>
    <c:plotVisOnly val="1"/>
  </c:chart>
  <c:spPr>
    <a:solidFill>
      <a:schemeClr val="accent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F103F-FC54-4607-A311-623AFE36B4B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39320-6CD9-4EC2-BBEC-FEE1669F002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dirty="0" smtClean="0"/>
            <a:t>Цель: </a:t>
          </a:r>
          <a:endParaRPr lang="ru-RU" sz="2800" dirty="0"/>
        </a:p>
      </dgm:t>
    </dgm:pt>
    <dgm:pt modelId="{E602868D-CB69-4080-AAC7-6EDE79141A9C}" type="parTrans" cxnId="{29BC4840-29C1-4D0D-ABD1-815282733EA3}">
      <dgm:prSet/>
      <dgm:spPr/>
      <dgm:t>
        <a:bodyPr/>
        <a:lstStyle/>
        <a:p>
          <a:endParaRPr lang="ru-RU"/>
        </a:p>
      </dgm:t>
    </dgm:pt>
    <dgm:pt modelId="{34072C88-71E4-4EB5-8F89-DABFFF70AAA7}" type="sibTrans" cxnId="{29BC4840-29C1-4D0D-ABD1-815282733EA3}">
      <dgm:prSet/>
      <dgm:spPr/>
      <dgm:t>
        <a:bodyPr/>
        <a:lstStyle/>
        <a:p>
          <a:endParaRPr lang="ru-RU"/>
        </a:p>
      </dgm:t>
    </dgm:pt>
    <dgm:pt modelId="{C784E07F-9EFC-4514-8A33-E5D2D38B776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dirty="0" smtClean="0"/>
            <a:t>Удовлетворение потребности в культурном развитии жителей центральной части города</a:t>
          </a:r>
          <a:endParaRPr lang="ru-RU" sz="2800" dirty="0"/>
        </a:p>
      </dgm:t>
    </dgm:pt>
    <dgm:pt modelId="{3A9B6683-2110-4976-B1F2-9B06339918DA}" type="parTrans" cxnId="{EE57DF0D-5240-4913-8D1A-AE348DF9C904}">
      <dgm:prSet/>
      <dgm:spPr/>
      <dgm:t>
        <a:bodyPr/>
        <a:lstStyle/>
        <a:p>
          <a:endParaRPr lang="ru-RU"/>
        </a:p>
      </dgm:t>
    </dgm:pt>
    <dgm:pt modelId="{780EB329-4090-4536-B819-D7BD54879901}" type="sibTrans" cxnId="{EE57DF0D-5240-4913-8D1A-AE348DF9C904}">
      <dgm:prSet/>
      <dgm:spPr/>
      <dgm:t>
        <a:bodyPr/>
        <a:lstStyle/>
        <a:p>
          <a:endParaRPr lang="ru-RU"/>
        </a:p>
      </dgm:t>
    </dgm:pt>
    <dgm:pt modelId="{8F373229-1483-4661-B497-FDBE6F5E465E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800" dirty="0" smtClean="0"/>
            <a:t>Задачи:</a:t>
          </a:r>
          <a:endParaRPr lang="ru-RU" sz="2800" dirty="0"/>
        </a:p>
      </dgm:t>
    </dgm:pt>
    <dgm:pt modelId="{22737C61-7BC7-4CED-A1AB-CB5E8D853E55}" type="parTrans" cxnId="{C6C0EEC3-7EEB-4491-BED8-D59A7E0FC3B5}">
      <dgm:prSet/>
      <dgm:spPr/>
      <dgm:t>
        <a:bodyPr/>
        <a:lstStyle/>
        <a:p>
          <a:endParaRPr lang="ru-RU"/>
        </a:p>
      </dgm:t>
    </dgm:pt>
    <dgm:pt modelId="{472C57F3-3CAB-4232-BBEA-5817BD75919A}" type="sibTrans" cxnId="{C6C0EEC3-7EEB-4491-BED8-D59A7E0FC3B5}">
      <dgm:prSet/>
      <dgm:spPr/>
      <dgm:t>
        <a:bodyPr/>
        <a:lstStyle/>
        <a:p>
          <a:endParaRPr lang="ru-RU"/>
        </a:p>
      </dgm:t>
    </dgm:pt>
    <dgm:pt modelId="{6CBD1566-1AE4-4896-970B-E83AE14AC9CD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500" dirty="0" smtClean="0"/>
            <a:t>Развитие  патриотического воспитания подрастающего поколения (Клуб патриотическое воспитание)</a:t>
          </a:r>
          <a:endParaRPr lang="ru-RU" sz="1500" dirty="0"/>
        </a:p>
      </dgm:t>
    </dgm:pt>
    <dgm:pt modelId="{62383D92-E547-4D9E-A4BE-62AE64BDB6CF}" type="parTrans" cxnId="{400516F1-3AF6-40C4-B945-EEEF7E67BD6E}">
      <dgm:prSet/>
      <dgm:spPr/>
      <dgm:t>
        <a:bodyPr/>
        <a:lstStyle/>
        <a:p>
          <a:endParaRPr lang="ru-RU"/>
        </a:p>
      </dgm:t>
    </dgm:pt>
    <dgm:pt modelId="{8278CCA4-D503-42E1-A064-E9463EF98F10}" type="sibTrans" cxnId="{400516F1-3AF6-40C4-B945-EEEF7E67BD6E}">
      <dgm:prSet/>
      <dgm:spPr/>
      <dgm:t>
        <a:bodyPr/>
        <a:lstStyle/>
        <a:p>
          <a:endParaRPr lang="ru-RU"/>
        </a:p>
      </dgm:t>
    </dgm:pt>
    <dgm:pt modelId="{51476CB4-5360-4CC2-9D44-3E76B40DA7A1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500" dirty="0" smtClean="0"/>
            <a:t>Развитие любви к малой Родине (национальные традиции)</a:t>
          </a:r>
          <a:endParaRPr lang="ru-RU" sz="1500" dirty="0"/>
        </a:p>
      </dgm:t>
    </dgm:pt>
    <dgm:pt modelId="{FF4F4458-E425-47B8-BCE2-3CA12EAD9485}" type="parTrans" cxnId="{24153C76-0C94-4078-A5CB-392CF38151C5}">
      <dgm:prSet/>
      <dgm:spPr/>
      <dgm:t>
        <a:bodyPr/>
        <a:lstStyle/>
        <a:p>
          <a:endParaRPr lang="ru-RU"/>
        </a:p>
      </dgm:t>
    </dgm:pt>
    <dgm:pt modelId="{52517B8E-6B87-42C0-B5A5-D475088B9AC2}" type="sibTrans" cxnId="{24153C76-0C94-4078-A5CB-392CF38151C5}">
      <dgm:prSet/>
      <dgm:spPr/>
      <dgm:t>
        <a:bodyPr/>
        <a:lstStyle/>
        <a:p>
          <a:endParaRPr lang="ru-RU"/>
        </a:p>
      </dgm:t>
    </dgm:pt>
    <dgm:pt modelId="{3EEE6995-606F-4125-94F5-448161B892FB}">
      <dgm:prSet phldrT="[Текст]" custT="1"/>
      <dgm:spPr>
        <a:solidFill>
          <a:schemeClr val="accent5"/>
        </a:solidFill>
      </dgm:spPr>
      <dgm:t>
        <a:bodyPr/>
        <a:lstStyle/>
        <a:p>
          <a:pPr algn="l"/>
          <a:r>
            <a:rPr lang="ru-RU" sz="2800" b="0" u="none" dirty="0" smtClean="0"/>
            <a:t>Ожидаемые результаты:</a:t>
          </a:r>
          <a:endParaRPr lang="ru-RU" sz="2800" b="0" u="none" dirty="0"/>
        </a:p>
      </dgm:t>
    </dgm:pt>
    <dgm:pt modelId="{CAE8748B-A12D-4611-BD42-D16B73B39C60}" type="parTrans" cxnId="{FD31EEFC-A0D2-4812-90FA-0A61BE535BCD}">
      <dgm:prSet/>
      <dgm:spPr/>
      <dgm:t>
        <a:bodyPr/>
        <a:lstStyle/>
        <a:p>
          <a:endParaRPr lang="ru-RU"/>
        </a:p>
      </dgm:t>
    </dgm:pt>
    <dgm:pt modelId="{1809E624-0880-4573-8135-75C438AD14A5}" type="sibTrans" cxnId="{FD31EEFC-A0D2-4812-90FA-0A61BE535BCD}">
      <dgm:prSet/>
      <dgm:spPr/>
      <dgm:t>
        <a:bodyPr/>
        <a:lstStyle/>
        <a:p>
          <a:endParaRPr lang="ru-RU"/>
        </a:p>
      </dgm:t>
    </dgm:pt>
    <dgm:pt modelId="{80B33528-B4B6-479C-B06A-3C22CC19D5E5}">
      <dgm:prSet phldrT="[Текст]" custT="1"/>
      <dgm:spPr>
        <a:solidFill>
          <a:schemeClr val="accent5"/>
        </a:solidFill>
      </dgm:spPr>
      <dgm:t>
        <a:bodyPr/>
        <a:lstStyle/>
        <a:p>
          <a:pPr algn="l"/>
          <a:r>
            <a:rPr lang="ru-RU" sz="2000" dirty="0" smtClean="0"/>
            <a:t>Привлечение в учреждение новых участников художественной самодеятельности, повышение качества обслуживания, «интересность» проведения различных мероприятий</a:t>
          </a:r>
          <a:endParaRPr lang="ru-RU" sz="2000" dirty="0"/>
        </a:p>
      </dgm:t>
    </dgm:pt>
    <dgm:pt modelId="{66EA9872-715A-44F4-A064-A5C23757254A}" type="parTrans" cxnId="{AFCEA302-7AD2-4D3F-9881-678167D9AB4D}">
      <dgm:prSet/>
      <dgm:spPr/>
      <dgm:t>
        <a:bodyPr/>
        <a:lstStyle/>
        <a:p>
          <a:endParaRPr lang="ru-RU"/>
        </a:p>
      </dgm:t>
    </dgm:pt>
    <dgm:pt modelId="{B87C812F-42AA-4EB0-87E8-656040C96BA7}" type="sibTrans" cxnId="{AFCEA302-7AD2-4D3F-9881-678167D9AB4D}">
      <dgm:prSet/>
      <dgm:spPr/>
      <dgm:t>
        <a:bodyPr/>
        <a:lstStyle/>
        <a:p>
          <a:endParaRPr lang="ru-RU"/>
        </a:p>
      </dgm:t>
    </dgm:pt>
    <dgm:pt modelId="{CD98098C-FD89-4408-9208-4BF6E8BABDF9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500" dirty="0" smtClean="0"/>
            <a:t>Развитие новых форм художественной самодеятельности (кино-фото) </a:t>
          </a:r>
          <a:endParaRPr lang="ru-RU" sz="1500" dirty="0"/>
        </a:p>
      </dgm:t>
    </dgm:pt>
    <dgm:pt modelId="{53EACB98-C79F-43A4-B57F-5339A1DC8F8C}" type="parTrans" cxnId="{17BCBF50-9FF7-45D5-B7C9-733BE6F07561}">
      <dgm:prSet/>
      <dgm:spPr/>
      <dgm:t>
        <a:bodyPr/>
        <a:lstStyle/>
        <a:p>
          <a:endParaRPr lang="ru-RU"/>
        </a:p>
      </dgm:t>
    </dgm:pt>
    <dgm:pt modelId="{705DC2C6-EFD5-4A9F-8459-F3BB95CDD00C}" type="sibTrans" cxnId="{17BCBF50-9FF7-45D5-B7C9-733BE6F07561}">
      <dgm:prSet/>
      <dgm:spPr/>
      <dgm:t>
        <a:bodyPr/>
        <a:lstStyle/>
        <a:p>
          <a:endParaRPr lang="ru-RU"/>
        </a:p>
      </dgm:t>
    </dgm:pt>
    <dgm:pt modelId="{0E0353B4-D763-436A-B66B-A5647D3E4AF5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500" dirty="0" smtClean="0"/>
            <a:t>Развитие материально- технической базы (приобретение </a:t>
          </a:r>
          <a:r>
            <a:rPr lang="ru-RU" sz="1500" dirty="0" err="1" smtClean="0"/>
            <a:t>Led</a:t>
          </a:r>
          <a:r>
            <a:rPr lang="ru-RU" sz="1500" dirty="0" smtClean="0"/>
            <a:t> экрана)</a:t>
          </a:r>
          <a:endParaRPr lang="ru-RU" sz="1500" dirty="0"/>
        </a:p>
      </dgm:t>
    </dgm:pt>
    <dgm:pt modelId="{C6C0FC36-7956-4D9E-B72F-1645D6D0019B}" type="parTrans" cxnId="{EBDE9167-2451-4469-9496-E82A895E1446}">
      <dgm:prSet/>
      <dgm:spPr/>
      <dgm:t>
        <a:bodyPr/>
        <a:lstStyle/>
        <a:p>
          <a:endParaRPr lang="ru-RU"/>
        </a:p>
      </dgm:t>
    </dgm:pt>
    <dgm:pt modelId="{F91224F4-C4CD-4CA4-B7D2-19026C2DFCB8}" type="sibTrans" cxnId="{EBDE9167-2451-4469-9496-E82A895E1446}">
      <dgm:prSet/>
      <dgm:spPr/>
      <dgm:t>
        <a:bodyPr/>
        <a:lstStyle/>
        <a:p>
          <a:endParaRPr lang="ru-RU"/>
        </a:p>
      </dgm:t>
    </dgm:pt>
    <dgm:pt modelId="{8550DF97-26D2-47C3-B7D6-BC8EFA57AE99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500" dirty="0" smtClean="0"/>
            <a:t>Оптимизация пространства учреждения (большее количество Любительских объединений)</a:t>
          </a:r>
          <a:endParaRPr lang="ru-RU" sz="1500" dirty="0"/>
        </a:p>
      </dgm:t>
    </dgm:pt>
    <dgm:pt modelId="{4AE56A4E-02B5-49C0-A79B-3FCFB082B489}" type="parTrans" cxnId="{119999B5-1FD5-4A0D-A288-6DE031EE312E}">
      <dgm:prSet/>
      <dgm:spPr/>
      <dgm:t>
        <a:bodyPr/>
        <a:lstStyle/>
        <a:p>
          <a:endParaRPr lang="ru-RU"/>
        </a:p>
      </dgm:t>
    </dgm:pt>
    <dgm:pt modelId="{73575B1A-7EFF-4EAC-94B0-BB3D4B95C42E}" type="sibTrans" cxnId="{119999B5-1FD5-4A0D-A288-6DE031EE312E}">
      <dgm:prSet/>
      <dgm:spPr/>
      <dgm:t>
        <a:bodyPr/>
        <a:lstStyle/>
        <a:p>
          <a:endParaRPr lang="ru-RU"/>
        </a:p>
      </dgm:t>
    </dgm:pt>
    <dgm:pt modelId="{C4D5022B-0208-4219-92CD-01672D650361}" type="pres">
      <dgm:prSet presAssocID="{D4FF103F-FC54-4607-A311-623AFE36B4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DF454F-6994-4B02-97B7-E632C0934967}" type="pres">
      <dgm:prSet presAssocID="{50B39320-6CD9-4EC2-BBEC-FEE1669F00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873DE-B374-4E52-A210-F1CB470F8AC0}" type="pres">
      <dgm:prSet presAssocID="{34072C88-71E4-4EB5-8F89-DABFFF70AAA7}" presName="sibTrans" presStyleCnt="0"/>
      <dgm:spPr/>
    </dgm:pt>
    <dgm:pt modelId="{F93296E0-BD3B-428A-9A48-BC44DB7D9BA3}" type="pres">
      <dgm:prSet presAssocID="{8F373229-1483-4661-B497-FDBE6F5E46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3132F-33C0-481D-8214-10A2F0968EC7}" type="pres">
      <dgm:prSet presAssocID="{472C57F3-3CAB-4232-BBEA-5817BD75919A}" presName="sibTrans" presStyleCnt="0"/>
      <dgm:spPr/>
    </dgm:pt>
    <dgm:pt modelId="{481FA4FE-22FB-42D8-8568-7EDBC3FDD289}" type="pres">
      <dgm:prSet presAssocID="{3EEE6995-606F-4125-94F5-448161B892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B6675D-9C0F-4EC6-8424-82D9A921AAE8}" type="presOf" srcId="{8F373229-1483-4661-B497-FDBE6F5E465E}" destId="{F93296E0-BD3B-428A-9A48-BC44DB7D9BA3}" srcOrd="0" destOrd="0" presId="urn:microsoft.com/office/officeart/2005/8/layout/hList6"/>
    <dgm:cxn modelId="{C6C0EEC3-7EEB-4491-BED8-D59A7E0FC3B5}" srcId="{D4FF103F-FC54-4607-A311-623AFE36B4B6}" destId="{8F373229-1483-4661-B497-FDBE6F5E465E}" srcOrd="1" destOrd="0" parTransId="{22737C61-7BC7-4CED-A1AB-CB5E8D853E55}" sibTransId="{472C57F3-3CAB-4232-BBEA-5817BD75919A}"/>
    <dgm:cxn modelId="{CB743259-A4D0-491E-9272-436D7A9C485F}" type="presOf" srcId="{D4FF103F-FC54-4607-A311-623AFE36B4B6}" destId="{C4D5022B-0208-4219-92CD-01672D650361}" srcOrd="0" destOrd="0" presId="urn:microsoft.com/office/officeart/2005/8/layout/hList6"/>
    <dgm:cxn modelId="{EE57DF0D-5240-4913-8D1A-AE348DF9C904}" srcId="{50B39320-6CD9-4EC2-BBEC-FEE1669F0028}" destId="{C784E07F-9EFC-4514-8A33-E5D2D38B776A}" srcOrd="0" destOrd="0" parTransId="{3A9B6683-2110-4976-B1F2-9B06339918DA}" sibTransId="{780EB329-4090-4536-B819-D7BD54879901}"/>
    <dgm:cxn modelId="{EBDE9167-2451-4469-9496-E82A895E1446}" srcId="{8F373229-1483-4661-B497-FDBE6F5E465E}" destId="{0E0353B4-D763-436A-B66B-A5647D3E4AF5}" srcOrd="3" destOrd="0" parTransId="{C6C0FC36-7956-4D9E-B72F-1645D6D0019B}" sibTransId="{F91224F4-C4CD-4CA4-B7D2-19026C2DFCB8}"/>
    <dgm:cxn modelId="{C87E91A5-FF0B-461B-AB45-D11C68D03E98}" type="presOf" srcId="{6CBD1566-1AE4-4896-970B-E83AE14AC9CD}" destId="{F93296E0-BD3B-428A-9A48-BC44DB7D9BA3}" srcOrd="0" destOrd="1" presId="urn:microsoft.com/office/officeart/2005/8/layout/hList6"/>
    <dgm:cxn modelId="{FD31EEFC-A0D2-4812-90FA-0A61BE535BCD}" srcId="{D4FF103F-FC54-4607-A311-623AFE36B4B6}" destId="{3EEE6995-606F-4125-94F5-448161B892FB}" srcOrd="2" destOrd="0" parTransId="{CAE8748B-A12D-4611-BD42-D16B73B39C60}" sibTransId="{1809E624-0880-4573-8135-75C438AD14A5}"/>
    <dgm:cxn modelId="{2141E93F-DE69-4AD5-B9A0-07CF3273A162}" type="presOf" srcId="{51476CB4-5360-4CC2-9D44-3E76B40DA7A1}" destId="{F93296E0-BD3B-428A-9A48-BC44DB7D9BA3}" srcOrd="0" destOrd="2" presId="urn:microsoft.com/office/officeart/2005/8/layout/hList6"/>
    <dgm:cxn modelId="{16872EF6-E18C-43AD-94F1-1686A8DA9D27}" type="presOf" srcId="{3EEE6995-606F-4125-94F5-448161B892FB}" destId="{481FA4FE-22FB-42D8-8568-7EDBC3FDD289}" srcOrd="0" destOrd="0" presId="urn:microsoft.com/office/officeart/2005/8/layout/hList6"/>
    <dgm:cxn modelId="{AFCEA302-7AD2-4D3F-9881-678167D9AB4D}" srcId="{3EEE6995-606F-4125-94F5-448161B892FB}" destId="{80B33528-B4B6-479C-B06A-3C22CC19D5E5}" srcOrd="0" destOrd="0" parTransId="{66EA9872-715A-44F4-A064-A5C23757254A}" sibTransId="{B87C812F-42AA-4EB0-87E8-656040C96BA7}"/>
    <dgm:cxn modelId="{400516F1-3AF6-40C4-B945-EEEF7E67BD6E}" srcId="{8F373229-1483-4661-B497-FDBE6F5E465E}" destId="{6CBD1566-1AE4-4896-970B-E83AE14AC9CD}" srcOrd="0" destOrd="0" parTransId="{62383D92-E547-4D9E-A4BE-62AE64BDB6CF}" sibTransId="{8278CCA4-D503-42E1-A064-E9463EF98F10}"/>
    <dgm:cxn modelId="{24153C76-0C94-4078-A5CB-392CF38151C5}" srcId="{8F373229-1483-4661-B497-FDBE6F5E465E}" destId="{51476CB4-5360-4CC2-9D44-3E76B40DA7A1}" srcOrd="1" destOrd="0" parTransId="{FF4F4458-E425-47B8-BCE2-3CA12EAD9485}" sibTransId="{52517B8E-6B87-42C0-B5A5-D475088B9AC2}"/>
    <dgm:cxn modelId="{9EED3E77-6624-48EA-A20A-3E8B600817E7}" type="presOf" srcId="{C784E07F-9EFC-4514-8A33-E5D2D38B776A}" destId="{76DF454F-6994-4B02-97B7-E632C0934967}" srcOrd="0" destOrd="1" presId="urn:microsoft.com/office/officeart/2005/8/layout/hList6"/>
    <dgm:cxn modelId="{148B889F-1019-49C9-9798-82D876B2A700}" type="presOf" srcId="{0E0353B4-D763-436A-B66B-A5647D3E4AF5}" destId="{F93296E0-BD3B-428A-9A48-BC44DB7D9BA3}" srcOrd="0" destOrd="4" presId="urn:microsoft.com/office/officeart/2005/8/layout/hList6"/>
    <dgm:cxn modelId="{119999B5-1FD5-4A0D-A288-6DE031EE312E}" srcId="{8F373229-1483-4661-B497-FDBE6F5E465E}" destId="{8550DF97-26D2-47C3-B7D6-BC8EFA57AE99}" srcOrd="4" destOrd="0" parTransId="{4AE56A4E-02B5-49C0-A79B-3FCFB082B489}" sibTransId="{73575B1A-7EFF-4EAC-94B0-BB3D4B95C42E}"/>
    <dgm:cxn modelId="{EFA078A0-4EC7-4A1F-8FAF-4DFE772715BC}" type="presOf" srcId="{CD98098C-FD89-4408-9208-4BF6E8BABDF9}" destId="{F93296E0-BD3B-428A-9A48-BC44DB7D9BA3}" srcOrd="0" destOrd="3" presId="urn:microsoft.com/office/officeart/2005/8/layout/hList6"/>
    <dgm:cxn modelId="{0871EFD1-B16B-452D-8F75-8465D79A30AC}" type="presOf" srcId="{80B33528-B4B6-479C-B06A-3C22CC19D5E5}" destId="{481FA4FE-22FB-42D8-8568-7EDBC3FDD289}" srcOrd="0" destOrd="1" presId="urn:microsoft.com/office/officeart/2005/8/layout/hList6"/>
    <dgm:cxn modelId="{29BC4840-29C1-4D0D-ABD1-815282733EA3}" srcId="{D4FF103F-FC54-4607-A311-623AFE36B4B6}" destId="{50B39320-6CD9-4EC2-BBEC-FEE1669F0028}" srcOrd="0" destOrd="0" parTransId="{E602868D-CB69-4080-AAC7-6EDE79141A9C}" sibTransId="{34072C88-71E4-4EB5-8F89-DABFFF70AAA7}"/>
    <dgm:cxn modelId="{A155F59A-CECF-4BED-BC30-59C5ED293605}" type="presOf" srcId="{50B39320-6CD9-4EC2-BBEC-FEE1669F0028}" destId="{76DF454F-6994-4B02-97B7-E632C0934967}" srcOrd="0" destOrd="0" presId="urn:microsoft.com/office/officeart/2005/8/layout/hList6"/>
    <dgm:cxn modelId="{FC12BBB0-6653-4777-9449-3CAEF490F015}" type="presOf" srcId="{8550DF97-26D2-47C3-B7D6-BC8EFA57AE99}" destId="{F93296E0-BD3B-428A-9A48-BC44DB7D9BA3}" srcOrd="0" destOrd="5" presId="urn:microsoft.com/office/officeart/2005/8/layout/hList6"/>
    <dgm:cxn modelId="{17BCBF50-9FF7-45D5-B7C9-733BE6F07561}" srcId="{8F373229-1483-4661-B497-FDBE6F5E465E}" destId="{CD98098C-FD89-4408-9208-4BF6E8BABDF9}" srcOrd="2" destOrd="0" parTransId="{53EACB98-C79F-43A4-B57F-5339A1DC8F8C}" sibTransId="{705DC2C6-EFD5-4A9F-8459-F3BB95CDD00C}"/>
    <dgm:cxn modelId="{94C4719F-CA60-428B-8F07-A01F9E23BC72}" type="presParOf" srcId="{C4D5022B-0208-4219-92CD-01672D650361}" destId="{76DF454F-6994-4B02-97B7-E632C0934967}" srcOrd="0" destOrd="0" presId="urn:microsoft.com/office/officeart/2005/8/layout/hList6"/>
    <dgm:cxn modelId="{83A757E2-53C2-4212-8BB8-5AF5C6E5AA1F}" type="presParOf" srcId="{C4D5022B-0208-4219-92CD-01672D650361}" destId="{8A5873DE-B374-4E52-A210-F1CB470F8AC0}" srcOrd="1" destOrd="0" presId="urn:microsoft.com/office/officeart/2005/8/layout/hList6"/>
    <dgm:cxn modelId="{3F0CEC31-0EAE-40D1-85D2-660D97807086}" type="presParOf" srcId="{C4D5022B-0208-4219-92CD-01672D650361}" destId="{F93296E0-BD3B-428A-9A48-BC44DB7D9BA3}" srcOrd="2" destOrd="0" presId="urn:microsoft.com/office/officeart/2005/8/layout/hList6"/>
    <dgm:cxn modelId="{9923D701-EFEA-4B95-89A1-6B00D099A5B9}" type="presParOf" srcId="{C4D5022B-0208-4219-92CD-01672D650361}" destId="{7373132F-33C0-481D-8214-10A2F0968EC7}" srcOrd="3" destOrd="0" presId="urn:microsoft.com/office/officeart/2005/8/layout/hList6"/>
    <dgm:cxn modelId="{9552B855-5999-41A1-ABB4-851B56A73921}" type="presParOf" srcId="{C4D5022B-0208-4219-92CD-01672D650361}" destId="{481FA4FE-22FB-42D8-8568-7EDBC3FDD28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DA6136-1418-41A9-B04A-B5BB560D9A70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3B68C-37D6-44C6-B6EB-21EDDEA7DA3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 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Вокальный ансамбль </a:t>
          </a:r>
        </a:p>
        <a:p>
          <a:pPr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«8-я нота»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703D54-2E31-456F-9513-F6CD1BB35E21}" type="parTrans" cxnId="{C2147B4D-E9DE-41A1-81A9-B08AF12EF0C7}">
      <dgm:prSet/>
      <dgm:spPr/>
      <dgm:t>
        <a:bodyPr/>
        <a:lstStyle/>
        <a:p>
          <a:endParaRPr lang="ru-RU"/>
        </a:p>
      </dgm:t>
    </dgm:pt>
    <dgm:pt modelId="{1F408EE4-E572-482E-8419-CD97DB3DB674}" type="sibTrans" cxnId="{C2147B4D-E9DE-41A1-81A9-B08AF12EF0C7}">
      <dgm:prSet/>
      <dgm:spPr/>
      <dgm:t>
        <a:bodyPr/>
        <a:lstStyle/>
        <a:p>
          <a:endParaRPr lang="ru-RU"/>
        </a:p>
      </dgm:t>
    </dgm:pt>
    <dgm:pt modelId="{487CDF40-F50F-4CA6-92E5-1F73E9C50C1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Клуб «Поваренок»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14021E-1330-476C-A34C-3BDE2612E674}" type="parTrans" cxnId="{3F646F59-F256-4E0E-A0A6-26B9005BB4A9}">
      <dgm:prSet/>
      <dgm:spPr/>
      <dgm:t>
        <a:bodyPr/>
        <a:lstStyle/>
        <a:p>
          <a:endParaRPr lang="ru-RU"/>
        </a:p>
      </dgm:t>
    </dgm:pt>
    <dgm:pt modelId="{AC003205-0C39-4C7A-92BF-790D3101F266}" type="sibTrans" cxnId="{3F646F59-F256-4E0E-A0A6-26B9005BB4A9}">
      <dgm:prSet/>
      <dgm:spPr/>
      <dgm:t>
        <a:bodyPr/>
        <a:lstStyle/>
        <a:p>
          <a:endParaRPr lang="ru-RU"/>
        </a:p>
      </dgm:t>
    </dgm:pt>
    <dgm:pt modelId="{0D442D53-B323-463B-B1B0-2288EB1AB45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Клуб «Композитор»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DEA14F-D224-4007-8FE9-BED7D845119E}" type="parTrans" cxnId="{0724BE50-FCA5-4559-A1B7-6694B038B797}">
      <dgm:prSet/>
      <dgm:spPr/>
      <dgm:t>
        <a:bodyPr/>
        <a:lstStyle/>
        <a:p>
          <a:endParaRPr lang="ru-RU"/>
        </a:p>
      </dgm:t>
    </dgm:pt>
    <dgm:pt modelId="{FC3A47BA-2925-478F-AFAB-D5EDEC6CB584}" type="sibTrans" cxnId="{0724BE50-FCA5-4559-A1B7-6694B038B797}">
      <dgm:prSet/>
      <dgm:spPr/>
      <dgm:t>
        <a:bodyPr/>
        <a:lstStyle/>
        <a:p>
          <a:endParaRPr lang="ru-RU"/>
        </a:p>
      </dgm:t>
    </dgm:pt>
    <dgm:pt modelId="{7F40C861-E774-4346-AC48-35867BBC16FE}" type="pres">
      <dgm:prSet presAssocID="{ADDA6136-1418-41A9-B04A-B5BB560D9A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6B50D4-AC8F-41DA-9D38-6046F65472E1}" type="pres">
      <dgm:prSet presAssocID="{ADDA6136-1418-41A9-B04A-B5BB560D9A70}" presName="bkgdShp" presStyleLbl="alignAccFollowNode1" presStyleIdx="0" presStyleCnt="1" custScaleY="143844" custLinFactNeighborX="658" custLinFactNeighborY="591"/>
      <dgm:spPr/>
      <dgm:t>
        <a:bodyPr/>
        <a:lstStyle/>
        <a:p>
          <a:endParaRPr lang="ru-RU"/>
        </a:p>
      </dgm:t>
    </dgm:pt>
    <dgm:pt modelId="{7859FCA4-B09C-4E5E-BB9C-673B8692729E}" type="pres">
      <dgm:prSet presAssocID="{ADDA6136-1418-41A9-B04A-B5BB560D9A70}" presName="linComp" presStyleCnt="0"/>
      <dgm:spPr/>
    </dgm:pt>
    <dgm:pt modelId="{72CD3984-0B53-4BF6-B9C0-D8881112959C}" type="pres">
      <dgm:prSet presAssocID="{9563B68C-37D6-44C6-B6EB-21EDDEA7DA33}" presName="compNode" presStyleCnt="0"/>
      <dgm:spPr/>
    </dgm:pt>
    <dgm:pt modelId="{A0DBB1CB-3129-48E3-9DC6-455E391C0511}" type="pres">
      <dgm:prSet presAssocID="{9563B68C-37D6-44C6-B6EB-21EDDEA7DA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63EFC-A486-407F-AFC4-009B3BA75AAD}" type="pres">
      <dgm:prSet presAssocID="{9563B68C-37D6-44C6-B6EB-21EDDEA7DA33}" presName="invisiNode" presStyleLbl="node1" presStyleIdx="0" presStyleCnt="3"/>
      <dgm:spPr/>
    </dgm:pt>
    <dgm:pt modelId="{46BA2457-62D6-4C0F-ACBB-4C630AEC329F}" type="pres">
      <dgm:prSet presAssocID="{9563B68C-37D6-44C6-B6EB-21EDDEA7DA33}" presName="imagNode" presStyleLbl="fgImgPlace1" presStyleIdx="0" presStyleCnt="3" custScaleX="76663" custScaleY="144463" custLinFactNeighborX="515" custLinFactNeighborY="-119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401F7C-7A03-4EED-9D60-5B547EC61800}" type="pres">
      <dgm:prSet presAssocID="{1F408EE4-E572-482E-8419-CD97DB3DB6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5F9758-7E30-4340-B3D4-2E06AA3A8786}" type="pres">
      <dgm:prSet presAssocID="{487CDF40-F50F-4CA6-92E5-1F73E9C50C1D}" presName="compNode" presStyleCnt="0"/>
      <dgm:spPr/>
    </dgm:pt>
    <dgm:pt modelId="{6694DF7B-D20A-43BC-B5FF-52BD20D621FA}" type="pres">
      <dgm:prSet presAssocID="{487CDF40-F50F-4CA6-92E5-1F73E9C50C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5A301-B7B7-480C-93BA-8B44CE2D6999}" type="pres">
      <dgm:prSet presAssocID="{487CDF40-F50F-4CA6-92E5-1F73E9C50C1D}" presName="invisiNode" presStyleLbl="node1" presStyleIdx="1" presStyleCnt="3"/>
      <dgm:spPr/>
    </dgm:pt>
    <dgm:pt modelId="{4DB39E0D-B976-4E58-BBDC-43D512A0A4C3}" type="pres">
      <dgm:prSet presAssocID="{487CDF40-F50F-4CA6-92E5-1F73E9C50C1D}" presName="imagNode" presStyleLbl="fgImgPlace1" presStyleIdx="1" presStyleCnt="3" custScaleX="61254" custScaleY="153336" custLinFactNeighborX="-728" custLinFactNeighborY="-140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BA23CD-8D57-457D-B2FD-4444DE5F015C}" type="pres">
      <dgm:prSet presAssocID="{AC003205-0C39-4C7A-92BF-790D3101F2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B70AE6-79F0-42B6-B2C5-FEC030FFA1CE}" type="pres">
      <dgm:prSet presAssocID="{0D442D53-B323-463B-B1B0-2288EB1AB451}" presName="compNode" presStyleCnt="0"/>
      <dgm:spPr/>
    </dgm:pt>
    <dgm:pt modelId="{A012D973-6E20-4F1C-AD0F-04DFEDF213C6}" type="pres">
      <dgm:prSet presAssocID="{0D442D53-B323-463B-B1B0-2288EB1AB4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BB701-6C4F-488A-A6FB-1AA15DD7BCF4}" type="pres">
      <dgm:prSet presAssocID="{0D442D53-B323-463B-B1B0-2288EB1AB451}" presName="invisiNode" presStyleLbl="node1" presStyleIdx="2" presStyleCnt="3"/>
      <dgm:spPr/>
    </dgm:pt>
    <dgm:pt modelId="{9E42E629-BE4A-49A1-8BE6-FFE399A87913}" type="pres">
      <dgm:prSet presAssocID="{0D442D53-B323-463B-B1B0-2288EB1AB451}" presName="imagNode" presStyleLbl="fgImgPlace1" presStyleIdx="2" presStyleCnt="3" custScaleX="66673" custScaleY="154008" custLinFactNeighborX="-2239" custLinFactNeighborY="-118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4D51010-23B0-42CA-9A3D-5605B6BF9615}" type="presOf" srcId="{0D442D53-B323-463B-B1B0-2288EB1AB451}" destId="{A012D973-6E20-4F1C-AD0F-04DFEDF213C6}" srcOrd="0" destOrd="0" presId="urn:microsoft.com/office/officeart/2005/8/layout/pList2"/>
    <dgm:cxn modelId="{29A1E85D-286E-4D88-A766-ADC1B33541EF}" type="presOf" srcId="{1F408EE4-E572-482E-8419-CD97DB3DB674}" destId="{27401F7C-7A03-4EED-9D60-5B547EC61800}" srcOrd="0" destOrd="0" presId="urn:microsoft.com/office/officeart/2005/8/layout/pList2"/>
    <dgm:cxn modelId="{3F646F59-F256-4E0E-A0A6-26B9005BB4A9}" srcId="{ADDA6136-1418-41A9-B04A-B5BB560D9A70}" destId="{487CDF40-F50F-4CA6-92E5-1F73E9C50C1D}" srcOrd="1" destOrd="0" parTransId="{8F14021E-1330-476C-A34C-3BDE2612E674}" sibTransId="{AC003205-0C39-4C7A-92BF-790D3101F266}"/>
    <dgm:cxn modelId="{C9CC4FD8-5F10-451A-8CAF-01E6AF1190F5}" type="presOf" srcId="{AC003205-0C39-4C7A-92BF-790D3101F266}" destId="{33BA23CD-8D57-457D-B2FD-4444DE5F015C}" srcOrd="0" destOrd="0" presId="urn:microsoft.com/office/officeart/2005/8/layout/pList2"/>
    <dgm:cxn modelId="{E4DBE185-DCE5-4585-87FB-618570E4DA49}" type="presOf" srcId="{ADDA6136-1418-41A9-B04A-B5BB560D9A70}" destId="{7F40C861-E774-4346-AC48-35867BBC16FE}" srcOrd="0" destOrd="0" presId="urn:microsoft.com/office/officeart/2005/8/layout/pList2"/>
    <dgm:cxn modelId="{0724BE50-FCA5-4559-A1B7-6694B038B797}" srcId="{ADDA6136-1418-41A9-B04A-B5BB560D9A70}" destId="{0D442D53-B323-463B-B1B0-2288EB1AB451}" srcOrd="2" destOrd="0" parTransId="{ADDEA14F-D224-4007-8FE9-BED7D845119E}" sibTransId="{FC3A47BA-2925-478F-AFAB-D5EDEC6CB584}"/>
    <dgm:cxn modelId="{2B787AA7-1905-455B-8709-CEAE99D1FC60}" type="presOf" srcId="{487CDF40-F50F-4CA6-92E5-1F73E9C50C1D}" destId="{6694DF7B-D20A-43BC-B5FF-52BD20D621FA}" srcOrd="0" destOrd="0" presId="urn:microsoft.com/office/officeart/2005/8/layout/pList2"/>
    <dgm:cxn modelId="{2352F863-CB9E-4812-B306-80DC23BE3DCB}" type="presOf" srcId="{9563B68C-37D6-44C6-B6EB-21EDDEA7DA33}" destId="{A0DBB1CB-3129-48E3-9DC6-455E391C0511}" srcOrd="0" destOrd="0" presId="urn:microsoft.com/office/officeart/2005/8/layout/pList2"/>
    <dgm:cxn modelId="{C2147B4D-E9DE-41A1-81A9-B08AF12EF0C7}" srcId="{ADDA6136-1418-41A9-B04A-B5BB560D9A70}" destId="{9563B68C-37D6-44C6-B6EB-21EDDEA7DA33}" srcOrd="0" destOrd="0" parTransId="{14703D54-2E31-456F-9513-F6CD1BB35E21}" sibTransId="{1F408EE4-E572-482E-8419-CD97DB3DB674}"/>
    <dgm:cxn modelId="{25E76341-57C2-4242-8A25-C14F588CEEF5}" type="presParOf" srcId="{7F40C861-E774-4346-AC48-35867BBC16FE}" destId="{F16B50D4-AC8F-41DA-9D38-6046F65472E1}" srcOrd="0" destOrd="0" presId="urn:microsoft.com/office/officeart/2005/8/layout/pList2"/>
    <dgm:cxn modelId="{125FF395-0D6C-4DBA-BBE6-AB1F246A41EF}" type="presParOf" srcId="{7F40C861-E774-4346-AC48-35867BBC16FE}" destId="{7859FCA4-B09C-4E5E-BB9C-673B8692729E}" srcOrd="1" destOrd="0" presId="urn:microsoft.com/office/officeart/2005/8/layout/pList2"/>
    <dgm:cxn modelId="{8C477106-888A-4468-9BB2-0DF70F81CF37}" type="presParOf" srcId="{7859FCA4-B09C-4E5E-BB9C-673B8692729E}" destId="{72CD3984-0B53-4BF6-B9C0-D8881112959C}" srcOrd="0" destOrd="0" presId="urn:microsoft.com/office/officeart/2005/8/layout/pList2"/>
    <dgm:cxn modelId="{E7E538D6-1326-497D-BC9C-59517C3DA86F}" type="presParOf" srcId="{72CD3984-0B53-4BF6-B9C0-D8881112959C}" destId="{A0DBB1CB-3129-48E3-9DC6-455E391C0511}" srcOrd="0" destOrd="0" presId="urn:microsoft.com/office/officeart/2005/8/layout/pList2"/>
    <dgm:cxn modelId="{9C8A3AED-A9D3-421D-A0DD-E1BA1FB34072}" type="presParOf" srcId="{72CD3984-0B53-4BF6-B9C0-D8881112959C}" destId="{25463EFC-A486-407F-AFC4-009B3BA75AAD}" srcOrd="1" destOrd="0" presId="urn:microsoft.com/office/officeart/2005/8/layout/pList2"/>
    <dgm:cxn modelId="{95B94CC5-F0E7-4F3C-9DB2-168DAA752A32}" type="presParOf" srcId="{72CD3984-0B53-4BF6-B9C0-D8881112959C}" destId="{46BA2457-62D6-4C0F-ACBB-4C630AEC329F}" srcOrd="2" destOrd="0" presId="urn:microsoft.com/office/officeart/2005/8/layout/pList2"/>
    <dgm:cxn modelId="{C47BCE50-8224-4862-A348-F0793536D3BB}" type="presParOf" srcId="{7859FCA4-B09C-4E5E-BB9C-673B8692729E}" destId="{27401F7C-7A03-4EED-9D60-5B547EC61800}" srcOrd="1" destOrd="0" presId="urn:microsoft.com/office/officeart/2005/8/layout/pList2"/>
    <dgm:cxn modelId="{0F58B12C-4F42-4D8F-ACBE-7D7F6C147396}" type="presParOf" srcId="{7859FCA4-B09C-4E5E-BB9C-673B8692729E}" destId="{2E5F9758-7E30-4340-B3D4-2E06AA3A8786}" srcOrd="2" destOrd="0" presId="urn:microsoft.com/office/officeart/2005/8/layout/pList2"/>
    <dgm:cxn modelId="{67E81A93-9064-4702-BABE-394803669D9B}" type="presParOf" srcId="{2E5F9758-7E30-4340-B3D4-2E06AA3A8786}" destId="{6694DF7B-D20A-43BC-B5FF-52BD20D621FA}" srcOrd="0" destOrd="0" presId="urn:microsoft.com/office/officeart/2005/8/layout/pList2"/>
    <dgm:cxn modelId="{63F0D68E-BD2B-4206-8B7A-AE3ADF036B66}" type="presParOf" srcId="{2E5F9758-7E30-4340-B3D4-2E06AA3A8786}" destId="{E435A301-B7B7-480C-93BA-8B44CE2D6999}" srcOrd="1" destOrd="0" presId="urn:microsoft.com/office/officeart/2005/8/layout/pList2"/>
    <dgm:cxn modelId="{57EF9DBD-A5D7-4C39-9A8F-1317BB69EF53}" type="presParOf" srcId="{2E5F9758-7E30-4340-B3D4-2E06AA3A8786}" destId="{4DB39E0D-B976-4E58-BBDC-43D512A0A4C3}" srcOrd="2" destOrd="0" presId="urn:microsoft.com/office/officeart/2005/8/layout/pList2"/>
    <dgm:cxn modelId="{FE993AAC-DDC4-4BF1-8380-170AABF9B4E0}" type="presParOf" srcId="{7859FCA4-B09C-4E5E-BB9C-673B8692729E}" destId="{33BA23CD-8D57-457D-B2FD-4444DE5F015C}" srcOrd="3" destOrd="0" presId="urn:microsoft.com/office/officeart/2005/8/layout/pList2"/>
    <dgm:cxn modelId="{485D0433-0051-4B05-B1DA-F49735415C43}" type="presParOf" srcId="{7859FCA4-B09C-4E5E-BB9C-673B8692729E}" destId="{C8B70AE6-79F0-42B6-B2C5-FEC030FFA1CE}" srcOrd="4" destOrd="0" presId="urn:microsoft.com/office/officeart/2005/8/layout/pList2"/>
    <dgm:cxn modelId="{A7E06E96-3B73-44A3-BB7B-1D02233BA293}" type="presParOf" srcId="{C8B70AE6-79F0-42B6-B2C5-FEC030FFA1CE}" destId="{A012D973-6E20-4F1C-AD0F-04DFEDF213C6}" srcOrd="0" destOrd="0" presId="urn:microsoft.com/office/officeart/2005/8/layout/pList2"/>
    <dgm:cxn modelId="{8DA528C1-B75D-4D23-ADB7-745899265741}" type="presParOf" srcId="{C8B70AE6-79F0-42B6-B2C5-FEC030FFA1CE}" destId="{506BB701-6C4F-488A-A6FB-1AA15DD7BCF4}" srcOrd="1" destOrd="0" presId="urn:microsoft.com/office/officeart/2005/8/layout/pList2"/>
    <dgm:cxn modelId="{05D0BD94-BFE2-43FB-9079-8D3AF53A6C25}" type="presParOf" srcId="{C8B70AE6-79F0-42B6-B2C5-FEC030FFA1CE}" destId="{9E42E629-BE4A-49A1-8BE6-FFE399A8791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0AA9A9-2996-4E08-94FE-9A7686EB365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9088DC3-AD32-4917-9220-A6CA8C34CDA4}">
      <dgm:prSet phldrT="[Текст]"/>
      <dgm:spPr/>
      <dgm:t>
        <a:bodyPr/>
        <a:lstStyle/>
        <a:p>
          <a:r>
            <a:rPr lang="ru-RU" dirty="0" smtClean="0"/>
            <a:t>Сократились </a:t>
          </a:r>
          <a:endParaRPr lang="ru-RU" dirty="0"/>
        </a:p>
      </dgm:t>
    </dgm:pt>
    <dgm:pt modelId="{A784649E-FBBB-4B62-B119-46F79DF0381F}" type="parTrans" cxnId="{9A5042DF-F02E-4ACF-85FF-7070589B666A}">
      <dgm:prSet/>
      <dgm:spPr/>
      <dgm:t>
        <a:bodyPr/>
        <a:lstStyle/>
        <a:p>
          <a:endParaRPr lang="ru-RU"/>
        </a:p>
      </dgm:t>
    </dgm:pt>
    <dgm:pt modelId="{2D6774AE-A688-4712-BC9F-784E55EB5724}" type="sibTrans" cxnId="{9A5042DF-F02E-4ACF-85FF-7070589B666A}">
      <dgm:prSet/>
      <dgm:spPr/>
      <dgm:t>
        <a:bodyPr/>
        <a:lstStyle/>
        <a:p>
          <a:endParaRPr lang="ru-RU"/>
        </a:p>
      </dgm:t>
    </dgm:pt>
    <dgm:pt modelId="{B024D79F-EF6D-4436-8015-51F835E61743}">
      <dgm:prSet phldrT="[Текст]"/>
      <dgm:spPr/>
      <dgm:t>
        <a:bodyPr/>
        <a:lstStyle/>
        <a:p>
          <a:r>
            <a:rPr lang="ru-RU" dirty="0" smtClean="0"/>
            <a:t>Автоклуб </a:t>
          </a:r>
          <a:endParaRPr lang="ru-RU" dirty="0"/>
        </a:p>
      </dgm:t>
    </dgm:pt>
    <dgm:pt modelId="{E634D995-78EC-4E32-8ACB-4D6BE1233CB0}" type="parTrans" cxnId="{49428221-9288-419B-A1C4-580121863987}">
      <dgm:prSet/>
      <dgm:spPr/>
      <dgm:t>
        <a:bodyPr/>
        <a:lstStyle/>
        <a:p>
          <a:endParaRPr lang="ru-RU"/>
        </a:p>
      </dgm:t>
    </dgm:pt>
    <dgm:pt modelId="{EFCAF122-EDF1-45CD-8DE7-C71B44525773}" type="sibTrans" cxnId="{49428221-9288-419B-A1C4-580121863987}">
      <dgm:prSet/>
      <dgm:spPr/>
      <dgm:t>
        <a:bodyPr/>
        <a:lstStyle/>
        <a:p>
          <a:endParaRPr lang="ru-RU"/>
        </a:p>
      </dgm:t>
    </dgm:pt>
    <dgm:pt modelId="{E9DF1D47-C7D7-48FF-BF9C-77E438F79FB7}">
      <dgm:prSet phldrT="[Текст]"/>
      <dgm:spPr/>
      <dgm:t>
        <a:bodyPr/>
        <a:lstStyle/>
        <a:p>
          <a:r>
            <a:rPr lang="ru-RU" dirty="0" smtClean="0"/>
            <a:t>Клуб поселка </a:t>
          </a:r>
          <a:r>
            <a:rPr lang="ru-RU" dirty="0" err="1" smtClean="0"/>
            <a:t>Казасс</a:t>
          </a:r>
          <a:r>
            <a:rPr lang="ru-RU" dirty="0" smtClean="0"/>
            <a:t>  </a:t>
          </a:r>
          <a:endParaRPr lang="ru-RU" dirty="0"/>
        </a:p>
      </dgm:t>
    </dgm:pt>
    <dgm:pt modelId="{2396680F-ADFC-47D5-8EDC-2C995F7ED79A}" type="parTrans" cxnId="{F7676F01-F2F0-40D3-ACD3-318DC1E8DE29}">
      <dgm:prSet/>
      <dgm:spPr/>
      <dgm:t>
        <a:bodyPr/>
        <a:lstStyle/>
        <a:p>
          <a:endParaRPr lang="ru-RU"/>
        </a:p>
      </dgm:t>
    </dgm:pt>
    <dgm:pt modelId="{C4B94DD9-E08D-475D-83B3-6E854A6E64BD}" type="sibTrans" cxnId="{F7676F01-F2F0-40D3-ACD3-318DC1E8DE29}">
      <dgm:prSet/>
      <dgm:spPr/>
      <dgm:t>
        <a:bodyPr/>
        <a:lstStyle/>
        <a:p>
          <a:endParaRPr lang="ru-RU"/>
        </a:p>
      </dgm:t>
    </dgm:pt>
    <dgm:pt modelId="{181C7B31-96D3-4050-85E8-B0CBFADEE1D9}" type="pres">
      <dgm:prSet presAssocID="{9A0AA9A9-2996-4E08-94FE-9A7686EB36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CCC09E-F5E8-46FD-8B7F-65430BC366C0}" type="pres">
      <dgm:prSet presAssocID="{09088DC3-AD32-4917-9220-A6CA8C34CDA4}" presName="centerShape" presStyleLbl="node0" presStyleIdx="0" presStyleCnt="1" custScaleX="143713"/>
      <dgm:spPr/>
      <dgm:t>
        <a:bodyPr/>
        <a:lstStyle/>
        <a:p>
          <a:endParaRPr lang="ru-RU"/>
        </a:p>
      </dgm:t>
    </dgm:pt>
    <dgm:pt modelId="{68A2A36C-7E7D-44D6-96DF-1FF6C29A2F75}" type="pres">
      <dgm:prSet presAssocID="{E634D995-78EC-4E32-8ACB-4D6BE1233CB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CBE38A0E-142B-4308-8F09-3825742C64A6}" type="pres">
      <dgm:prSet presAssocID="{B024D79F-EF6D-4436-8015-51F835E61743}" presName="node" presStyleLbl="node1" presStyleIdx="0" presStyleCnt="2" custRadScaleRad="123110" custRadScaleInc="-3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68B7D-3F41-4F84-88FF-796BB29E2815}" type="pres">
      <dgm:prSet presAssocID="{2396680F-ADFC-47D5-8EDC-2C995F7ED79A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E1766C35-918B-4839-82A4-F67F95FFDDCA}" type="pres">
      <dgm:prSet presAssocID="{E9DF1D47-C7D7-48FF-BF9C-77E438F79FB7}" presName="node" presStyleLbl="node1" presStyleIdx="1" presStyleCnt="2" custRadScaleRad="124953" custRadScaleInc="3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BD273-9445-4729-945D-9EA4B85245E7}" type="presOf" srcId="{2396680F-ADFC-47D5-8EDC-2C995F7ED79A}" destId="{B8968B7D-3F41-4F84-88FF-796BB29E2815}" srcOrd="0" destOrd="0" presId="urn:microsoft.com/office/officeart/2005/8/layout/radial4"/>
    <dgm:cxn modelId="{5BFA0DCB-07C0-4F46-8153-AC8AF3B23F31}" type="presOf" srcId="{9A0AA9A9-2996-4E08-94FE-9A7686EB365B}" destId="{181C7B31-96D3-4050-85E8-B0CBFADEE1D9}" srcOrd="0" destOrd="0" presId="urn:microsoft.com/office/officeart/2005/8/layout/radial4"/>
    <dgm:cxn modelId="{47FB38D8-63EB-450C-AD46-A6F487B77E76}" type="presOf" srcId="{09088DC3-AD32-4917-9220-A6CA8C34CDA4}" destId="{89CCC09E-F5E8-46FD-8B7F-65430BC366C0}" srcOrd="0" destOrd="0" presId="urn:microsoft.com/office/officeart/2005/8/layout/radial4"/>
    <dgm:cxn modelId="{9A5042DF-F02E-4ACF-85FF-7070589B666A}" srcId="{9A0AA9A9-2996-4E08-94FE-9A7686EB365B}" destId="{09088DC3-AD32-4917-9220-A6CA8C34CDA4}" srcOrd="0" destOrd="0" parTransId="{A784649E-FBBB-4B62-B119-46F79DF0381F}" sibTransId="{2D6774AE-A688-4712-BC9F-784E55EB5724}"/>
    <dgm:cxn modelId="{C7610FA4-CD3D-4F04-A1AF-37FD9EF4458B}" type="presOf" srcId="{E9DF1D47-C7D7-48FF-BF9C-77E438F79FB7}" destId="{E1766C35-918B-4839-82A4-F67F95FFDDCA}" srcOrd="0" destOrd="0" presId="urn:microsoft.com/office/officeart/2005/8/layout/radial4"/>
    <dgm:cxn modelId="{F7676F01-F2F0-40D3-ACD3-318DC1E8DE29}" srcId="{09088DC3-AD32-4917-9220-A6CA8C34CDA4}" destId="{E9DF1D47-C7D7-48FF-BF9C-77E438F79FB7}" srcOrd="1" destOrd="0" parTransId="{2396680F-ADFC-47D5-8EDC-2C995F7ED79A}" sibTransId="{C4B94DD9-E08D-475D-83B3-6E854A6E64BD}"/>
    <dgm:cxn modelId="{8BFCA64F-CDEC-478E-9394-5DE7951DF238}" type="presOf" srcId="{E634D995-78EC-4E32-8ACB-4D6BE1233CB0}" destId="{68A2A36C-7E7D-44D6-96DF-1FF6C29A2F75}" srcOrd="0" destOrd="0" presId="urn:microsoft.com/office/officeart/2005/8/layout/radial4"/>
    <dgm:cxn modelId="{0ECDFA0F-255C-4E37-ADC2-39EA68729B4A}" type="presOf" srcId="{B024D79F-EF6D-4436-8015-51F835E61743}" destId="{CBE38A0E-142B-4308-8F09-3825742C64A6}" srcOrd="0" destOrd="0" presId="urn:microsoft.com/office/officeart/2005/8/layout/radial4"/>
    <dgm:cxn modelId="{49428221-9288-419B-A1C4-580121863987}" srcId="{09088DC3-AD32-4917-9220-A6CA8C34CDA4}" destId="{B024D79F-EF6D-4436-8015-51F835E61743}" srcOrd="0" destOrd="0" parTransId="{E634D995-78EC-4E32-8ACB-4D6BE1233CB0}" sibTransId="{EFCAF122-EDF1-45CD-8DE7-C71B44525773}"/>
    <dgm:cxn modelId="{CA5851A9-9DFA-4198-9FEB-F9365098A3FB}" type="presParOf" srcId="{181C7B31-96D3-4050-85E8-B0CBFADEE1D9}" destId="{89CCC09E-F5E8-46FD-8B7F-65430BC366C0}" srcOrd="0" destOrd="0" presId="urn:microsoft.com/office/officeart/2005/8/layout/radial4"/>
    <dgm:cxn modelId="{885CFDC3-ED40-4F5F-B80D-3532D889178F}" type="presParOf" srcId="{181C7B31-96D3-4050-85E8-B0CBFADEE1D9}" destId="{68A2A36C-7E7D-44D6-96DF-1FF6C29A2F75}" srcOrd="1" destOrd="0" presId="urn:microsoft.com/office/officeart/2005/8/layout/radial4"/>
    <dgm:cxn modelId="{8A04CC16-6712-483E-9ABA-F5D13D92CCE0}" type="presParOf" srcId="{181C7B31-96D3-4050-85E8-B0CBFADEE1D9}" destId="{CBE38A0E-142B-4308-8F09-3825742C64A6}" srcOrd="2" destOrd="0" presId="urn:microsoft.com/office/officeart/2005/8/layout/radial4"/>
    <dgm:cxn modelId="{0313645B-15A1-4A70-95EF-39DB5F64B414}" type="presParOf" srcId="{181C7B31-96D3-4050-85E8-B0CBFADEE1D9}" destId="{B8968B7D-3F41-4F84-88FF-796BB29E2815}" srcOrd="3" destOrd="0" presId="urn:microsoft.com/office/officeart/2005/8/layout/radial4"/>
    <dgm:cxn modelId="{1C1CB4C5-9AF8-4ED3-BA81-EA0A08917CC5}" type="presParOf" srcId="{181C7B31-96D3-4050-85E8-B0CBFADEE1D9}" destId="{E1766C35-918B-4839-82A4-F67F95FFDDC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47F716-793E-4235-B612-2E15CE126F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6341FE-4766-453D-A05E-91ACEC2F4F0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Создалось</a:t>
          </a:r>
          <a:r>
            <a:rPr lang="ru-RU" sz="4100" dirty="0" smtClean="0"/>
            <a:t> </a:t>
          </a:r>
          <a:endParaRPr lang="ru-RU" sz="4100" dirty="0"/>
        </a:p>
      </dgm:t>
    </dgm:pt>
    <dgm:pt modelId="{DD349261-EB06-43F2-8AA9-F964BAC72041}" type="parTrans" cxnId="{FB3407F0-7816-4361-824B-7AD2D39692A2}">
      <dgm:prSet/>
      <dgm:spPr/>
      <dgm:t>
        <a:bodyPr/>
        <a:lstStyle/>
        <a:p>
          <a:endParaRPr lang="ru-RU"/>
        </a:p>
      </dgm:t>
    </dgm:pt>
    <dgm:pt modelId="{34611835-5E45-4328-B6D9-F4E69633201C}" type="sibTrans" cxnId="{FB3407F0-7816-4361-824B-7AD2D39692A2}">
      <dgm:prSet/>
      <dgm:spPr/>
      <dgm:t>
        <a:bodyPr/>
        <a:lstStyle/>
        <a:p>
          <a:endParaRPr lang="ru-RU"/>
        </a:p>
      </dgm:t>
    </dgm:pt>
    <dgm:pt modelId="{D36FFD08-B875-47EB-ADBC-1DE763A3C616}">
      <dgm:prSet phldrT="[Текст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Кинотеатр «Звезда»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C83AC63-C41C-4683-ADBC-8CA5901AB88B}" type="parTrans" cxnId="{425E7997-C6D1-44D1-9333-51EF06688944}">
      <dgm:prSet/>
      <dgm:spPr/>
      <dgm:t>
        <a:bodyPr/>
        <a:lstStyle/>
        <a:p>
          <a:endParaRPr lang="ru-RU"/>
        </a:p>
      </dgm:t>
    </dgm:pt>
    <dgm:pt modelId="{9757F7DB-2971-47DC-A26D-E203E9A8C427}" type="sibTrans" cxnId="{425E7997-C6D1-44D1-9333-51EF06688944}">
      <dgm:prSet/>
      <dgm:spPr/>
      <dgm:t>
        <a:bodyPr/>
        <a:lstStyle/>
        <a:p>
          <a:endParaRPr lang="ru-RU"/>
        </a:p>
      </dgm:t>
    </dgm:pt>
    <dgm:pt modelId="{4C65C932-90FC-4D9F-B1F2-4825EA35ED08}">
      <dgm:prSet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Модернизировался благодаря Федеральной поддержки Фонда кино 2017 год ФБ-5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руб. МБ-15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руб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69CA053-8BF9-432A-891A-BD356CACC5D8}" type="parTrans" cxnId="{FFB72A60-47FA-481C-9D0A-8BDFC642793C}">
      <dgm:prSet/>
      <dgm:spPr/>
      <dgm:t>
        <a:bodyPr/>
        <a:lstStyle/>
        <a:p>
          <a:endParaRPr lang="ru-RU"/>
        </a:p>
      </dgm:t>
    </dgm:pt>
    <dgm:pt modelId="{1DC6D789-BE5B-43CA-A9C1-098BC99456A9}" type="sibTrans" cxnId="{FFB72A60-47FA-481C-9D0A-8BDFC642793C}">
      <dgm:prSet/>
      <dgm:spPr/>
      <dgm:t>
        <a:bodyPr/>
        <a:lstStyle/>
        <a:p>
          <a:endParaRPr lang="ru-RU"/>
        </a:p>
      </dgm:t>
    </dgm:pt>
    <dgm:pt modelId="{96A5E557-6B3F-44B6-AB12-F333ADEBBEDF}" type="pres">
      <dgm:prSet presAssocID="{FB47F716-793E-4235-B612-2E15CE126F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782B0A-7A69-43C1-A4E5-1C590AADFA05}" type="pres">
      <dgm:prSet presAssocID="{7C6341FE-4766-453D-A05E-91ACEC2F4F0F}" presName="horFlow" presStyleCnt="0"/>
      <dgm:spPr/>
    </dgm:pt>
    <dgm:pt modelId="{75FF961E-F359-4F5A-A7C2-E1FBB4923FD6}" type="pres">
      <dgm:prSet presAssocID="{7C6341FE-4766-453D-A05E-91ACEC2F4F0F}" presName="bigChev" presStyleLbl="node1" presStyleIdx="0" presStyleCnt="1" custScaleX="104294" custScaleY="112705" custLinFactNeighborX="-605" custLinFactNeighborY="-1152"/>
      <dgm:spPr/>
      <dgm:t>
        <a:bodyPr/>
        <a:lstStyle/>
        <a:p>
          <a:endParaRPr lang="ru-RU"/>
        </a:p>
      </dgm:t>
    </dgm:pt>
    <dgm:pt modelId="{BDA81D24-3670-437F-B7DC-339634C4E766}" type="pres">
      <dgm:prSet presAssocID="{9C83AC63-C41C-4683-ADBC-8CA5901AB88B}" presName="parTrans" presStyleCnt="0"/>
      <dgm:spPr/>
    </dgm:pt>
    <dgm:pt modelId="{1E39C99C-4604-41EC-9A30-B9B7B70CD6AE}" type="pres">
      <dgm:prSet presAssocID="{D36FFD08-B875-47EB-ADBC-1DE763A3C616}" presName="node" presStyleLbl="alignAccFollowNode1" presStyleIdx="0" presStyleCnt="2" custScaleX="105919" custScaleY="135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3C963-0212-4ED8-B6D5-34B91D46CE7E}" type="pres">
      <dgm:prSet presAssocID="{9757F7DB-2971-47DC-A26D-E203E9A8C427}" presName="sibTrans" presStyleCnt="0"/>
      <dgm:spPr/>
    </dgm:pt>
    <dgm:pt modelId="{3EF20A08-47D4-42DD-A07C-F1F85CF06BEA}" type="pres">
      <dgm:prSet presAssocID="{4C65C932-90FC-4D9F-B1F2-4825EA35ED08}" presName="node" presStyleLbl="alignAccFollowNode1" presStyleIdx="1" presStyleCnt="2" custScaleY="135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B0DE3-A1EB-4078-9E52-98584F3114FC}" type="presOf" srcId="{7C6341FE-4766-453D-A05E-91ACEC2F4F0F}" destId="{75FF961E-F359-4F5A-A7C2-E1FBB4923FD6}" srcOrd="0" destOrd="0" presId="urn:microsoft.com/office/officeart/2005/8/layout/lProcess3"/>
    <dgm:cxn modelId="{2DBBA5C6-3D79-4BA8-9C88-3CD3D5B666E9}" type="presOf" srcId="{FB47F716-793E-4235-B612-2E15CE126F17}" destId="{96A5E557-6B3F-44B6-AB12-F333ADEBBEDF}" srcOrd="0" destOrd="0" presId="urn:microsoft.com/office/officeart/2005/8/layout/lProcess3"/>
    <dgm:cxn modelId="{E7C2BF49-DBA7-48CA-BC0B-FC93F1511191}" type="presOf" srcId="{D36FFD08-B875-47EB-ADBC-1DE763A3C616}" destId="{1E39C99C-4604-41EC-9A30-B9B7B70CD6AE}" srcOrd="0" destOrd="0" presId="urn:microsoft.com/office/officeart/2005/8/layout/lProcess3"/>
    <dgm:cxn modelId="{FB3407F0-7816-4361-824B-7AD2D39692A2}" srcId="{FB47F716-793E-4235-B612-2E15CE126F17}" destId="{7C6341FE-4766-453D-A05E-91ACEC2F4F0F}" srcOrd="0" destOrd="0" parTransId="{DD349261-EB06-43F2-8AA9-F964BAC72041}" sibTransId="{34611835-5E45-4328-B6D9-F4E69633201C}"/>
    <dgm:cxn modelId="{425E7997-C6D1-44D1-9333-51EF06688944}" srcId="{7C6341FE-4766-453D-A05E-91ACEC2F4F0F}" destId="{D36FFD08-B875-47EB-ADBC-1DE763A3C616}" srcOrd="0" destOrd="0" parTransId="{9C83AC63-C41C-4683-ADBC-8CA5901AB88B}" sibTransId="{9757F7DB-2971-47DC-A26D-E203E9A8C427}"/>
    <dgm:cxn modelId="{FFB72A60-47FA-481C-9D0A-8BDFC642793C}" srcId="{7C6341FE-4766-453D-A05E-91ACEC2F4F0F}" destId="{4C65C932-90FC-4D9F-B1F2-4825EA35ED08}" srcOrd="1" destOrd="0" parTransId="{C69CA053-8BF9-432A-891A-BD356CACC5D8}" sibTransId="{1DC6D789-BE5B-43CA-A9C1-098BC99456A9}"/>
    <dgm:cxn modelId="{F034AC07-F100-4FB3-96B5-CF3D34453C8A}" type="presOf" srcId="{4C65C932-90FC-4D9F-B1F2-4825EA35ED08}" destId="{3EF20A08-47D4-42DD-A07C-F1F85CF06BEA}" srcOrd="0" destOrd="0" presId="urn:microsoft.com/office/officeart/2005/8/layout/lProcess3"/>
    <dgm:cxn modelId="{219A8E44-3D4B-46B0-9016-0BED56BFA0F3}" type="presParOf" srcId="{96A5E557-6B3F-44B6-AB12-F333ADEBBEDF}" destId="{AD782B0A-7A69-43C1-A4E5-1C590AADFA05}" srcOrd="0" destOrd="0" presId="urn:microsoft.com/office/officeart/2005/8/layout/lProcess3"/>
    <dgm:cxn modelId="{E2860743-C5F7-4848-9C66-8664BEE5DDEB}" type="presParOf" srcId="{AD782B0A-7A69-43C1-A4E5-1C590AADFA05}" destId="{75FF961E-F359-4F5A-A7C2-E1FBB4923FD6}" srcOrd="0" destOrd="0" presId="urn:microsoft.com/office/officeart/2005/8/layout/lProcess3"/>
    <dgm:cxn modelId="{A2E633F1-AFC2-4B6A-B3CD-9235E91B3A90}" type="presParOf" srcId="{AD782B0A-7A69-43C1-A4E5-1C590AADFA05}" destId="{BDA81D24-3670-437F-B7DC-339634C4E766}" srcOrd="1" destOrd="0" presId="urn:microsoft.com/office/officeart/2005/8/layout/lProcess3"/>
    <dgm:cxn modelId="{C5FD0648-165D-4276-AFE9-EA07F5E9EA03}" type="presParOf" srcId="{AD782B0A-7A69-43C1-A4E5-1C590AADFA05}" destId="{1E39C99C-4604-41EC-9A30-B9B7B70CD6AE}" srcOrd="2" destOrd="0" presId="urn:microsoft.com/office/officeart/2005/8/layout/lProcess3"/>
    <dgm:cxn modelId="{1474397D-D46B-4E46-B3BE-BEA411A89BE3}" type="presParOf" srcId="{AD782B0A-7A69-43C1-A4E5-1C590AADFA05}" destId="{4553C963-0212-4ED8-B6D5-34B91D46CE7E}" srcOrd="3" destOrd="0" presId="urn:microsoft.com/office/officeart/2005/8/layout/lProcess3"/>
    <dgm:cxn modelId="{5999ED6D-FD5D-4E07-99E4-9F8D1FCB365E}" type="presParOf" srcId="{AD782B0A-7A69-43C1-A4E5-1C590AADFA05}" destId="{3EF20A08-47D4-42DD-A07C-F1F85CF06BE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42F447-5C63-4E3F-B60B-E8FB2DC4D61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6E30D7-74D7-4548-8167-859D402E670A}">
      <dgm:prSet phldrT="[Текст]"/>
      <dgm:spPr/>
      <dgm:t>
        <a:bodyPr/>
        <a:lstStyle/>
        <a:p>
          <a:r>
            <a:rPr lang="ru-RU" dirty="0" smtClean="0"/>
            <a:t>Заслуженный работник культуры </a:t>
          </a:r>
        </a:p>
        <a:p>
          <a:r>
            <a:rPr lang="ru-RU" dirty="0" smtClean="0"/>
            <a:t>Российской Федерации </a:t>
          </a:r>
        </a:p>
        <a:p>
          <a:r>
            <a:rPr lang="ru-RU" dirty="0" err="1" smtClean="0"/>
            <a:t>Граборов</a:t>
          </a:r>
          <a:r>
            <a:rPr lang="ru-RU" dirty="0" smtClean="0"/>
            <a:t> Аркадий Иванович</a:t>
          </a:r>
          <a:endParaRPr lang="ru-RU" dirty="0"/>
        </a:p>
      </dgm:t>
    </dgm:pt>
    <dgm:pt modelId="{E45D1F2F-83ED-403F-9D3D-9DDA892F24B3}" type="parTrans" cxnId="{387B350A-1992-4EED-8F05-F8EFA0AD4B45}">
      <dgm:prSet/>
      <dgm:spPr/>
      <dgm:t>
        <a:bodyPr/>
        <a:lstStyle/>
        <a:p>
          <a:endParaRPr lang="ru-RU"/>
        </a:p>
      </dgm:t>
    </dgm:pt>
    <dgm:pt modelId="{F2CD266F-F413-4943-A9AF-F1B29392E0BA}" type="sibTrans" cxnId="{387B350A-1992-4EED-8F05-F8EFA0AD4B45}">
      <dgm:prSet/>
      <dgm:spPr/>
      <dgm:t>
        <a:bodyPr/>
        <a:lstStyle/>
        <a:p>
          <a:endParaRPr lang="ru-RU"/>
        </a:p>
      </dgm:t>
    </dgm:pt>
    <dgm:pt modelId="{4AF8FCD9-F93D-462A-891E-16C0A3797887}" type="pres">
      <dgm:prSet presAssocID="{FB42F447-5C63-4E3F-B60B-E8FB2DC4D61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DE6CCE-01B2-41D9-93E7-554F9483809A}" type="pres">
      <dgm:prSet presAssocID="{796E30D7-74D7-4548-8167-859D402E670A}" presName="composite" presStyleCnt="0"/>
      <dgm:spPr/>
    </dgm:pt>
    <dgm:pt modelId="{C2C19A18-2E07-47BB-AA24-9585D6E5DDEA}" type="pres">
      <dgm:prSet presAssocID="{796E30D7-74D7-4548-8167-859D402E670A}" presName="imgShp" presStyleLbl="fgImgPlace1" presStyleIdx="0" presStyleCnt="1" custLinFactNeighborX="-51292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211ED4-0D89-48CA-A59F-E369390E4DBA}" type="pres">
      <dgm:prSet presAssocID="{796E30D7-74D7-4548-8167-859D402E670A}" presName="txShp" presStyleLbl="node1" presStyleIdx="0" presStyleCnt="1" custScaleX="150376" custLinFactNeighborX="11187" custLinFactNeighborY="-4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D40C69-DC10-4810-9735-CEA8AFBDC5FB}" type="presOf" srcId="{796E30D7-74D7-4548-8167-859D402E670A}" destId="{8E211ED4-0D89-48CA-A59F-E369390E4DBA}" srcOrd="0" destOrd="0" presId="urn:microsoft.com/office/officeart/2005/8/layout/vList3"/>
    <dgm:cxn modelId="{7FA2EC58-4CAF-4993-BF84-7A2C0B85935B}" type="presOf" srcId="{FB42F447-5C63-4E3F-B60B-E8FB2DC4D618}" destId="{4AF8FCD9-F93D-462A-891E-16C0A3797887}" srcOrd="0" destOrd="0" presId="urn:microsoft.com/office/officeart/2005/8/layout/vList3"/>
    <dgm:cxn modelId="{387B350A-1992-4EED-8F05-F8EFA0AD4B45}" srcId="{FB42F447-5C63-4E3F-B60B-E8FB2DC4D618}" destId="{796E30D7-74D7-4548-8167-859D402E670A}" srcOrd="0" destOrd="0" parTransId="{E45D1F2F-83ED-403F-9D3D-9DDA892F24B3}" sibTransId="{F2CD266F-F413-4943-A9AF-F1B29392E0BA}"/>
    <dgm:cxn modelId="{E6F159F0-B0EF-44AC-A2FC-D1B696C53AD3}" type="presParOf" srcId="{4AF8FCD9-F93D-462A-891E-16C0A3797887}" destId="{91DE6CCE-01B2-41D9-93E7-554F9483809A}" srcOrd="0" destOrd="0" presId="urn:microsoft.com/office/officeart/2005/8/layout/vList3"/>
    <dgm:cxn modelId="{69FDE989-F564-4676-B301-7C27C7559691}" type="presParOf" srcId="{91DE6CCE-01B2-41D9-93E7-554F9483809A}" destId="{C2C19A18-2E07-47BB-AA24-9585D6E5DDEA}" srcOrd="0" destOrd="0" presId="urn:microsoft.com/office/officeart/2005/8/layout/vList3"/>
    <dgm:cxn modelId="{ED9367E9-C7A0-4D6D-9942-B1BCE203D35C}" type="presParOf" srcId="{91DE6CCE-01B2-41D9-93E7-554F9483809A}" destId="{8E211ED4-0D89-48CA-A59F-E369390E4D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AB630F-8CEB-4EE5-81CD-61463B8C036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1E2C6-6AA1-4647-86ED-9387B4F64096}">
      <dgm:prSet phldrT="[Текст]"/>
      <dgm:spPr/>
      <dgm:t>
        <a:bodyPr/>
        <a:lstStyle/>
        <a:p>
          <a:r>
            <a:rPr lang="ru-RU" dirty="0" smtClean="0"/>
            <a:t>Проблемы: </a:t>
          </a:r>
          <a:endParaRPr lang="ru-RU" dirty="0"/>
        </a:p>
      </dgm:t>
    </dgm:pt>
    <dgm:pt modelId="{C1B74007-67D3-4EF8-B6A1-E192868B61AB}" type="parTrans" cxnId="{58426C4B-3A8E-4A40-8321-7F87C89360B2}">
      <dgm:prSet/>
      <dgm:spPr/>
      <dgm:t>
        <a:bodyPr/>
        <a:lstStyle/>
        <a:p>
          <a:endParaRPr lang="ru-RU"/>
        </a:p>
      </dgm:t>
    </dgm:pt>
    <dgm:pt modelId="{A3D2CE61-7698-4CAB-BCCD-201B5867F6CF}" type="sibTrans" cxnId="{58426C4B-3A8E-4A40-8321-7F87C89360B2}">
      <dgm:prSet/>
      <dgm:spPr/>
      <dgm:t>
        <a:bodyPr/>
        <a:lstStyle/>
        <a:p>
          <a:endParaRPr lang="ru-RU"/>
        </a:p>
      </dgm:t>
    </dgm:pt>
    <dgm:pt modelId="{53ECE706-FF33-4F88-9C58-3C79A5FB588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Молодые специалисты находятся в декретном отпуске</a:t>
          </a:r>
          <a:endParaRPr lang="ru-RU" dirty="0">
            <a:solidFill>
              <a:schemeClr val="tx1"/>
            </a:solidFill>
          </a:endParaRPr>
        </a:p>
      </dgm:t>
    </dgm:pt>
    <dgm:pt modelId="{9C8E72A4-5068-41D6-B7D8-01B92FEAC153}" type="parTrans" cxnId="{F55C8412-9C2B-419A-9C0F-0BBB348C8613}">
      <dgm:prSet/>
      <dgm:spPr/>
      <dgm:t>
        <a:bodyPr/>
        <a:lstStyle/>
        <a:p>
          <a:endParaRPr lang="ru-RU"/>
        </a:p>
      </dgm:t>
    </dgm:pt>
    <dgm:pt modelId="{00BD50CB-EA4E-4783-8302-2B45E9ADB740}" type="sibTrans" cxnId="{F55C8412-9C2B-419A-9C0F-0BBB348C8613}">
      <dgm:prSet/>
      <dgm:spPr/>
      <dgm:t>
        <a:bodyPr/>
        <a:lstStyle/>
        <a:p>
          <a:endParaRPr lang="ru-RU"/>
        </a:p>
      </dgm:t>
    </dgm:pt>
    <dgm:pt modelId="{53788590-6F29-4FEA-933A-030B446E76E2}">
      <dgm:prSet phldrT="[Текст]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Старение кадров. </a:t>
          </a:r>
          <a:endParaRPr lang="ru-RU" dirty="0">
            <a:solidFill>
              <a:schemeClr val="tx1"/>
            </a:solidFill>
          </a:endParaRPr>
        </a:p>
      </dgm:t>
    </dgm:pt>
    <dgm:pt modelId="{13A09AA7-51CC-486C-977E-73B07341C0CC}" type="parTrans" cxnId="{75B2ED4B-41FA-40B5-A207-96D592833178}">
      <dgm:prSet/>
      <dgm:spPr/>
      <dgm:t>
        <a:bodyPr/>
        <a:lstStyle/>
        <a:p>
          <a:endParaRPr lang="ru-RU"/>
        </a:p>
      </dgm:t>
    </dgm:pt>
    <dgm:pt modelId="{97E1524A-0539-41B7-AD3F-38CB810FC363}" type="sibTrans" cxnId="{75B2ED4B-41FA-40B5-A207-96D592833178}">
      <dgm:prSet/>
      <dgm:spPr/>
      <dgm:t>
        <a:bodyPr/>
        <a:lstStyle/>
        <a:p>
          <a:endParaRPr lang="ru-RU"/>
        </a:p>
      </dgm:t>
    </dgm:pt>
    <dgm:pt modelId="{3978516F-4ACC-47A9-BF03-45C40FCEBE4F}">
      <dgm:prSet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2015-2017гг. низкий уровень </a:t>
          </a:r>
          <a:r>
            <a:rPr lang="ru-RU" dirty="0" err="1" smtClean="0">
              <a:solidFill>
                <a:schemeClr val="tx1"/>
              </a:solidFill>
            </a:rPr>
            <a:t>з</a:t>
          </a:r>
          <a:r>
            <a:rPr lang="ru-RU" dirty="0" smtClean="0">
              <a:solidFill>
                <a:schemeClr val="tx1"/>
              </a:solidFill>
            </a:rPr>
            <a:t>/п.</a:t>
          </a:r>
          <a:endParaRPr lang="ru-RU" dirty="0">
            <a:solidFill>
              <a:schemeClr val="tx1"/>
            </a:solidFill>
          </a:endParaRPr>
        </a:p>
      </dgm:t>
    </dgm:pt>
    <dgm:pt modelId="{BDA5B804-9C2A-4FAC-905E-9EE31CA604DE}" type="parTrans" cxnId="{84C95165-8828-424C-8F7E-C454C01D6EDC}">
      <dgm:prSet/>
      <dgm:spPr/>
      <dgm:t>
        <a:bodyPr/>
        <a:lstStyle/>
        <a:p>
          <a:endParaRPr lang="ru-RU"/>
        </a:p>
      </dgm:t>
    </dgm:pt>
    <dgm:pt modelId="{B9CEB5B0-2091-446F-9C04-32F90C06153F}" type="sibTrans" cxnId="{84C95165-8828-424C-8F7E-C454C01D6EDC}">
      <dgm:prSet/>
      <dgm:spPr/>
      <dgm:t>
        <a:bodyPr/>
        <a:lstStyle/>
        <a:p>
          <a:endParaRPr lang="ru-RU"/>
        </a:p>
      </dgm:t>
    </dgm:pt>
    <dgm:pt modelId="{E81BD159-97CD-444D-BBC8-3DB53120C06C}" type="pres">
      <dgm:prSet presAssocID="{E9AB630F-8CEB-4EE5-81CD-61463B8C036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31B798-6AA8-4596-B658-1D86B6BDF949}" type="pres">
      <dgm:prSet presAssocID="{A321E2C6-6AA1-4647-86ED-9387B4F64096}" presName="posSpace" presStyleCnt="0"/>
      <dgm:spPr/>
    </dgm:pt>
    <dgm:pt modelId="{D8DEE977-F6B8-406C-AFBE-44BAE6A2D661}" type="pres">
      <dgm:prSet presAssocID="{A321E2C6-6AA1-4647-86ED-9387B4F64096}" presName="vertFlow" presStyleCnt="0"/>
      <dgm:spPr/>
    </dgm:pt>
    <dgm:pt modelId="{A33E315F-1808-4AD5-9EFE-39CD12357B06}" type="pres">
      <dgm:prSet presAssocID="{A321E2C6-6AA1-4647-86ED-9387B4F64096}" presName="topSpace" presStyleCnt="0"/>
      <dgm:spPr/>
    </dgm:pt>
    <dgm:pt modelId="{15FC0FBA-0C25-41DA-86D5-4D50D8B751B8}" type="pres">
      <dgm:prSet presAssocID="{A321E2C6-6AA1-4647-86ED-9387B4F64096}" presName="firstComp" presStyleCnt="0"/>
      <dgm:spPr/>
    </dgm:pt>
    <dgm:pt modelId="{F867A3F8-0CA2-4079-B845-8BAF8854BF66}" type="pres">
      <dgm:prSet presAssocID="{A321E2C6-6AA1-4647-86ED-9387B4F64096}" presName="firstChild" presStyleLbl="bgAccFollowNode1" presStyleIdx="0" presStyleCnt="3" custScaleX="178706"/>
      <dgm:spPr/>
      <dgm:t>
        <a:bodyPr/>
        <a:lstStyle/>
        <a:p>
          <a:endParaRPr lang="ru-RU"/>
        </a:p>
      </dgm:t>
    </dgm:pt>
    <dgm:pt modelId="{B398A035-D427-48D0-9198-1EA78A9EDF51}" type="pres">
      <dgm:prSet presAssocID="{A321E2C6-6AA1-4647-86ED-9387B4F64096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3C7AD-068D-4DCF-94D1-666B384C2724}" type="pres">
      <dgm:prSet presAssocID="{3978516F-4ACC-47A9-BF03-45C40FCEBE4F}" presName="comp" presStyleCnt="0"/>
      <dgm:spPr/>
    </dgm:pt>
    <dgm:pt modelId="{45739573-623C-41D3-96FB-74657281EC77}" type="pres">
      <dgm:prSet presAssocID="{3978516F-4ACC-47A9-BF03-45C40FCEBE4F}" presName="child" presStyleLbl="bgAccFollowNode1" presStyleIdx="1" presStyleCnt="3" custScaleX="178706"/>
      <dgm:spPr/>
      <dgm:t>
        <a:bodyPr/>
        <a:lstStyle/>
        <a:p>
          <a:endParaRPr lang="ru-RU"/>
        </a:p>
      </dgm:t>
    </dgm:pt>
    <dgm:pt modelId="{985F2C88-C58D-4630-922B-BF1880F3C0DC}" type="pres">
      <dgm:prSet presAssocID="{3978516F-4ACC-47A9-BF03-45C40FCEBE4F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A1A26-91F7-4B84-8D0D-455C97482894}" type="pres">
      <dgm:prSet presAssocID="{53788590-6F29-4FEA-933A-030B446E76E2}" presName="comp" presStyleCnt="0"/>
      <dgm:spPr/>
    </dgm:pt>
    <dgm:pt modelId="{26CE5ED6-C415-492A-98B7-689578A133B9}" type="pres">
      <dgm:prSet presAssocID="{53788590-6F29-4FEA-933A-030B446E76E2}" presName="child" presStyleLbl="bgAccFollowNode1" presStyleIdx="2" presStyleCnt="3" custScaleX="179312"/>
      <dgm:spPr/>
      <dgm:t>
        <a:bodyPr/>
        <a:lstStyle/>
        <a:p>
          <a:endParaRPr lang="ru-RU"/>
        </a:p>
      </dgm:t>
    </dgm:pt>
    <dgm:pt modelId="{BB90E973-F5D7-4FB1-98CF-05D5E6FECAFD}" type="pres">
      <dgm:prSet presAssocID="{53788590-6F29-4FEA-933A-030B446E76E2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2DCB2-4F63-425E-A693-3E4394871A92}" type="pres">
      <dgm:prSet presAssocID="{A321E2C6-6AA1-4647-86ED-9387B4F64096}" presName="negSpace" presStyleCnt="0"/>
      <dgm:spPr/>
    </dgm:pt>
    <dgm:pt modelId="{DBE32AB2-AF7B-474A-91F8-49E6B47076D9}" type="pres">
      <dgm:prSet presAssocID="{A321E2C6-6AA1-4647-86ED-9387B4F64096}" presName="circle" presStyleLbl="node1" presStyleIdx="0" presStyleCnt="1" custScaleX="139133" custScaleY="140872" custLinFactX="-100000" custLinFactNeighborX="-161695" custLinFactNeighborY="-6566"/>
      <dgm:spPr/>
      <dgm:t>
        <a:bodyPr/>
        <a:lstStyle/>
        <a:p>
          <a:endParaRPr lang="ru-RU"/>
        </a:p>
      </dgm:t>
    </dgm:pt>
  </dgm:ptLst>
  <dgm:cxnLst>
    <dgm:cxn modelId="{9C7A9EC6-4F77-4519-A8B4-807225D33FDC}" type="presOf" srcId="{53ECE706-FF33-4F88-9C58-3C79A5FB588A}" destId="{B398A035-D427-48D0-9198-1EA78A9EDF51}" srcOrd="1" destOrd="0" presId="urn:microsoft.com/office/officeart/2005/8/layout/hList9"/>
    <dgm:cxn modelId="{75B2ED4B-41FA-40B5-A207-96D592833178}" srcId="{A321E2C6-6AA1-4647-86ED-9387B4F64096}" destId="{53788590-6F29-4FEA-933A-030B446E76E2}" srcOrd="2" destOrd="0" parTransId="{13A09AA7-51CC-486C-977E-73B07341C0CC}" sibTransId="{97E1524A-0539-41B7-AD3F-38CB810FC363}"/>
    <dgm:cxn modelId="{CD6CA45A-6799-4573-B5EF-64ED2B754CE9}" type="presOf" srcId="{A321E2C6-6AA1-4647-86ED-9387B4F64096}" destId="{DBE32AB2-AF7B-474A-91F8-49E6B47076D9}" srcOrd="0" destOrd="0" presId="urn:microsoft.com/office/officeart/2005/8/layout/hList9"/>
    <dgm:cxn modelId="{4D06CF3F-D3FF-4B15-BA1D-3F2F0709A44F}" type="presOf" srcId="{E9AB630F-8CEB-4EE5-81CD-61463B8C0364}" destId="{E81BD159-97CD-444D-BBC8-3DB53120C06C}" srcOrd="0" destOrd="0" presId="urn:microsoft.com/office/officeart/2005/8/layout/hList9"/>
    <dgm:cxn modelId="{58426C4B-3A8E-4A40-8321-7F87C89360B2}" srcId="{E9AB630F-8CEB-4EE5-81CD-61463B8C0364}" destId="{A321E2C6-6AA1-4647-86ED-9387B4F64096}" srcOrd="0" destOrd="0" parTransId="{C1B74007-67D3-4EF8-B6A1-E192868B61AB}" sibTransId="{A3D2CE61-7698-4CAB-BCCD-201B5867F6CF}"/>
    <dgm:cxn modelId="{84C95165-8828-424C-8F7E-C454C01D6EDC}" srcId="{A321E2C6-6AA1-4647-86ED-9387B4F64096}" destId="{3978516F-4ACC-47A9-BF03-45C40FCEBE4F}" srcOrd="1" destOrd="0" parTransId="{BDA5B804-9C2A-4FAC-905E-9EE31CA604DE}" sibTransId="{B9CEB5B0-2091-446F-9C04-32F90C06153F}"/>
    <dgm:cxn modelId="{2F5071C0-1EDD-4CEE-B1B6-BF2E7EFB56FA}" type="presOf" srcId="{53788590-6F29-4FEA-933A-030B446E76E2}" destId="{26CE5ED6-C415-492A-98B7-689578A133B9}" srcOrd="0" destOrd="0" presId="urn:microsoft.com/office/officeart/2005/8/layout/hList9"/>
    <dgm:cxn modelId="{F55C8412-9C2B-419A-9C0F-0BBB348C8613}" srcId="{A321E2C6-6AA1-4647-86ED-9387B4F64096}" destId="{53ECE706-FF33-4F88-9C58-3C79A5FB588A}" srcOrd="0" destOrd="0" parTransId="{9C8E72A4-5068-41D6-B7D8-01B92FEAC153}" sibTransId="{00BD50CB-EA4E-4783-8302-2B45E9ADB740}"/>
    <dgm:cxn modelId="{790A3D29-C29E-4157-9308-55EC40EC8F5B}" type="presOf" srcId="{3978516F-4ACC-47A9-BF03-45C40FCEBE4F}" destId="{985F2C88-C58D-4630-922B-BF1880F3C0DC}" srcOrd="1" destOrd="0" presId="urn:microsoft.com/office/officeart/2005/8/layout/hList9"/>
    <dgm:cxn modelId="{D31B440E-CC05-4B8D-9CD6-2A4D26B31B28}" type="presOf" srcId="{53788590-6F29-4FEA-933A-030B446E76E2}" destId="{BB90E973-F5D7-4FB1-98CF-05D5E6FECAFD}" srcOrd="1" destOrd="0" presId="urn:microsoft.com/office/officeart/2005/8/layout/hList9"/>
    <dgm:cxn modelId="{D53741F9-04D6-442B-BCF7-61CAE62738DC}" type="presOf" srcId="{53ECE706-FF33-4F88-9C58-3C79A5FB588A}" destId="{F867A3F8-0CA2-4079-B845-8BAF8854BF66}" srcOrd="0" destOrd="0" presId="urn:microsoft.com/office/officeart/2005/8/layout/hList9"/>
    <dgm:cxn modelId="{BAF99960-F7D9-46CA-A890-DC010DD60D7E}" type="presOf" srcId="{3978516F-4ACC-47A9-BF03-45C40FCEBE4F}" destId="{45739573-623C-41D3-96FB-74657281EC77}" srcOrd="0" destOrd="0" presId="urn:microsoft.com/office/officeart/2005/8/layout/hList9"/>
    <dgm:cxn modelId="{BEF62D22-01F5-44AF-A781-DC4404CA8794}" type="presParOf" srcId="{E81BD159-97CD-444D-BBC8-3DB53120C06C}" destId="{6F31B798-6AA8-4596-B658-1D86B6BDF949}" srcOrd="0" destOrd="0" presId="urn:microsoft.com/office/officeart/2005/8/layout/hList9"/>
    <dgm:cxn modelId="{9947D237-0A6A-4D06-98A2-89C6128F14DC}" type="presParOf" srcId="{E81BD159-97CD-444D-BBC8-3DB53120C06C}" destId="{D8DEE977-F6B8-406C-AFBE-44BAE6A2D661}" srcOrd="1" destOrd="0" presId="urn:microsoft.com/office/officeart/2005/8/layout/hList9"/>
    <dgm:cxn modelId="{ECFDB701-B06B-4F72-B84C-D34C3E6F6224}" type="presParOf" srcId="{D8DEE977-F6B8-406C-AFBE-44BAE6A2D661}" destId="{A33E315F-1808-4AD5-9EFE-39CD12357B06}" srcOrd="0" destOrd="0" presId="urn:microsoft.com/office/officeart/2005/8/layout/hList9"/>
    <dgm:cxn modelId="{57AF9361-42E6-498E-ADBC-73EAAF4501DA}" type="presParOf" srcId="{D8DEE977-F6B8-406C-AFBE-44BAE6A2D661}" destId="{15FC0FBA-0C25-41DA-86D5-4D50D8B751B8}" srcOrd="1" destOrd="0" presId="urn:microsoft.com/office/officeart/2005/8/layout/hList9"/>
    <dgm:cxn modelId="{31C83BA0-36BA-4C1A-8790-D3A12E769E74}" type="presParOf" srcId="{15FC0FBA-0C25-41DA-86D5-4D50D8B751B8}" destId="{F867A3F8-0CA2-4079-B845-8BAF8854BF66}" srcOrd="0" destOrd="0" presId="urn:microsoft.com/office/officeart/2005/8/layout/hList9"/>
    <dgm:cxn modelId="{4A1BF4C3-6F3F-4A81-ADF7-0BEB1FFA85BA}" type="presParOf" srcId="{15FC0FBA-0C25-41DA-86D5-4D50D8B751B8}" destId="{B398A035-D427-48D0-9198-1EA78A9EDF51}" srcOrd="1" destOrd="0" presId="urn:microsoft.com/office/officeart/2005/8/layout/hList9"/>
    <dgm:cxn modelId="{62C20061-72D0-47A4-B8A4-21D66F96B181}" type="presParOf" srcId="{D8DEE977-F6B8-406C-AFBE-44BAE6A2D661}" destId="{7223C7AD-068D-4DCF-94D1-666B384C2724}" srcOrd="2" destOrd="0" presId="urn:microsoft.com/office/officeart/2005/8/layout/hList9"/>
    <dgm:cxn modelId="{72340781-1BA1-4CA8-9B97-EE918BB4D285}" type="presParOf" srcId="{7223C7AD-068D-4DCF-94D1-666B384C2724}" destId="{45739573-623C-41D3-96FB-74657281EC77}" srcOrd="0" destOrd="0" presId="urn:microsoft.com/office/officeart/2005/8/layout/hList9"/>
    <dgm:cxn modelId="{938A0E62-1605-4552-871C-F2CD3680D23A}" type="presParOf" srcId="{7223C7AD-068D-4DCF-94D1-666B384C2724}" destId="{985F2C88-C58D-4630-922B-BF1880F3C0DC}" srcOrd="1" destOrd="0" presId="urn:microsoft.com/office/officeart/2005/8/layout/hList9"/>
    <dgm:cxn modelId="{CCD917C7-BAFB-4A09-8626-87A5BC46A0A6}" type="presParOf" srcId="{D8DEE977-F6B8-406C-AFBE-44BAE6A2D661}" destId="{4B5A1A26-91F7-4B84-8D0D-455C97482894}" srcOrd="3" destOrd="0" presId="urn:microsoft.com/office/officeart/2005/8/layout/hList9"/>
    <dgm:cxn modelId="{CF8D223E-B40F-4A0F-8B78-297782ADD95F}" type="presParOf" srcId="{4B5A1A26-91F7-4B84-8D0D-455C97482894}" destId="{26CE5ED6-C415-492A-98B7-689578A133B9}" srcOrd="0" destOrd="0" presId="urn:microsoft.com/office/officeart/2005/8/layout/hList9"/>
    <dgm:cxn modelId="{84011EA1-F58A-4160-8A7D-5C68FD4E6499}" type="presParOf" srcId="{4B5A1A26-91F7-4B84-8D0D-455C97482894}" destId="{BB90E973-F5D7-4FB1-98CF-05D5E6FECAFD}" srcOrd="1" destOrd="0" presId="urn:microsoft.com/office/officeart/2005/8/layout/hList9"/>
    <dgm:cxn modelId="{F02C7A53-4901-4BDB-93F0-A8610F1BF249}" type="presParOf" srcId="{E81BD159-97CD-444D-BBC8-3DB53120C06C}" destId="{EA32DCB2-4F63-425E-A693-3E4394871A92}" srcOrd="2" destOrd="0" presId="urn:microsoft.com/office/officeart/2005/8/layout/hList9"/>
    <dgm:cxn modelId="{C9BBCBD5-716B-49F0-88D6-0FAB754C1246}" type="presParOf" srcId="{E81BD159-97CD-444D-BBC8-3DB53120C06C}" destId="{DBE32AB2-AF7B-474A-91F8-49E6B47076D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5E2BD1-F864-4A1E-9C78-5CEB13F1DD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2E717-0D09-48FC-84BC-321069B5AAFC}">
      <dgm:prSet/>
      <dgm:spPr>
        <a:solidFill>
          <a:srgbClr val="00B050"/>
        </a:solidFill>
      </dgm:spPr>
      <dgm:t>
        <a:bodyPr/>
        <a:lstStyle/>
        <a:p>
          <a:r>
            <a:rPr lang="ru-RU" b="1" u="none" dirty="0" smtClean="0"/>
            <a:t>Затрачено в 2017 году на светодиодные лампы – 9000.00</a:t>
          </a:r>
          <a:endParaRPr lang="ru-RU" u="none" dirty="0"/>
        </a:p>
      </dgm:t>
    </dgm:pt>
    <dgm:pt modelId="{2D2270B2-4DCD-4013-8F20-916E01131DEE}" type="parTrans" cxnId="{89EF7FCC-A484-4748-AA17-550F86728599}">
      <dgm:prSet/>
      <dgm:spPr/>
      <dgm:t>
        <a:bodyPr/>
        <a:lstStyle/>
        <a:p>
          <a:endParaRPr lang="ru-RU"/>
        </a:p>
      </dgm:t>
    </dgm:pt>
    <dgm:pt modelId="{1DA2E3FC-9562-4A33-A06A-4AC5FAB8D42C}" type="sibTrans" cxnId="{89EF7FCC-A484-4748-AA17-550F86728599}">
      <dgm:prSet/>
      <dgm:spPr/>
      <dgm:t>
        <a:bodyPr/>
        <a:lstStyle/>
        <a:p>
          <a:endParaRPr lang="ru-RU"/>
        </a:p>
      </dgm:t>
    </dgm:pt>
    <dgm:pt modelId="{FE2A0E48-5CAE-4E24-AFD6-128DBFCBA195}">
      <dgm:prSet/>
      <dgm:spPr>
        <a:solidFill>
          <a:schemeClr val="accent5"/>
        </a:solidFill>
      </dgm:spPr>
      <dgm:t>
        <a:bodyPr/>
        <a:lstStyle/>
        <a:p>
          <a:r>
            <a:rPr lang="ru-RU" b="1" u="none" dirty="0" smtClean="0"/>
            <a:t>Доля светодиодного освещения- 4%</a:t>
          </a:r>
          <a:endParaRPr lang="ru-RU" u="none" dirty="0"/>
        </a:p>
      </dgm:t>
    </dgm:pt>
    <dgm:pt modelId="{7F014C6F-55F1-44D6-BF75-027360D0F5EA}" type="parTrans" cxnId="{1D7136C3-4AD5-42CB-8A8B-E5BCD10C1758}">
      <dgm:prSet/>
      <dgm:spPr/>
      <dgm:t>
        <a:bodyPr/>
        <a:lstStyle/>
        <a:p>
          <a:endParaRPr lang="ru-RU"/>
        </a:p>
      </dgm:t>
    </dgm:pt>
    <dgm:pt modelId="{4AF84770-1867-4CB5-A21A-135E86CBD1C2}" type="sibTrans" cxnId="{1D7136C3-4AD5-42CB-8A8B-E5BCD10C1758}">
      <dgm:prSet/>
      <dgm:spPr/>
      <dgm:t>
        <a:bodyPr/>
        <a:lstStyle/>
        <a:p>
          <a:endParaRPr lang="ru-RU"/>
        </a:p>
      </dgm:t>
    </dgm:pt>
    <dgm:pt modelId="{312B94D9-2CE4-46AA-831C-5F87357CA731}" type="pres">
      <dgm:prSet presAssocID="{0B5E2BD1-F864-4A1E-9C78-5CEB13F1DD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E0BCCA-EE02-4FAB-9885-BEB4E9360F2F}" type="pres">
      <dgm:prSet presAssocID="{AC42E717-0D09-48FC-84BC-321069B5AA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3EE1C-541F-43FB-A46B-CA91B9670E5E}" type="pres">
      <dgm:prSet presAssocID="{1DA2E3FC-9562-4A33-A06A-4AC5FAB8D42C}" presName="spacer" presStyleCnt="0"/>
      <dgm:spPr/>
    </dgm:pt>
    <dgm:pt modelId="{A8F1B829-C057-4FF0-9401-34133B61375F}" type="pres">
      <dgm:prSet presAssocID="{FE2A0E48-5CAE-4E24-AFD6-128DBFCBA1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98349-EE28-4319-8401-1153DD3783BC}" type="presOf" srcId="{0B5E2BD1-F864-4A1E-9C78-5CEB13F1DDFA}" destId="{312B94D9-2CE4-46AA-831C-5F87357CA731}" srcOrd="0" destOrd="0" presId="urn:microsoft.com/office/officeart/2005/8/layout/vList2"/>
    <dgm:cxn modelId="{89C62E4D-E847-479D-95C5-2A0DE36AC1FF}" type="presOf" srcId="{AC42E717-0D09-48FC-84BC-321069B5AAFC}" destId="{27E0BCCA-EE02-4FAB-9885-BEB4E9360F2F}" srcOrd="0" destOrd="0" presId="urn:microsoft.com/office/officeart/2005/8/layout/vList2"/>
    <dgm:cxn modelId="{6F8CAF3F-4EF3-42E0-AB27-6F6F3E52613F}" type="presOf" srcId="{FE2A0E48-5CAE-4E24-AFD6-128DBFCBA195}" destId="{A8F1B829-C057-4FF0-9401-34133B61375F}" srcOrd="0" destOrd="0" presId="urn:microsoft.com/office/officeart/2005/8/layout/vList2"/>
    <dgm:cxn modelId="{1D7136C3-4AD5-42CB-8A8B-E5BCD10C1758}" srcId="{0B5E2BD1-F864-4A1E-9C78-5CEB13F1DDFA}" destId="{FE2A0E48-5CAE-4E24-AFD6-128DBFCBA195}" srcOrd="1" destOrd="0" parTransId="{7F014C6F-55F1-44D6-BF75-027360D0F5EA}" sibTransId="{4AF84770-1867-4CB5-A21A-135E86CBD1C2}"/>
    <dgm:cxn modelId="{89EF7FCC-A484-4748-AA17-550F86728599}" srcId="{0B5E2BD1-F864-4A1E-9C78-5CEB13F1DDFA}" destId="{AC42E717-0D09-48FC-84BC-321069B5AAFC}" srcOrd="0" destOrd="0" parTransId="{2D2270B2-4DCD-4013-8F20-916E01131DEE}" sibTransId="{1DA2E3FC-9562-4A33-A06A-4AC5FAB8D42C}"/>
    <dgm:cxn modelId="{81275970-6739-41E6-A50D-AC0C40BFDBC3}" type="presParOf" srcId="{312B94D9-2CE4-46AA-831C-5F87357CA731}" destId="{27E0BCCA-EE02-4FAB-9885-BEB4E9360F2F}" srcOrd="0" destOrd="0" presId="urn:microsoft.com/office/officeart/2005/8/layout/vList2"/>
    <dgm:cxn modelId="{03213EB3-A640-46F6-B7B3-0C03A1D771BA}" type="presParOf" srcId="{312B94D9-2CE4-46AA-831C-5F87357CA731}" destId="{3273EE1C-541F-43FB-A46B-CA91B9670E5E}" srcOrd="1" destOrd="0" presId="urn:microsoft.com/office/officeart/2005/8/layout/vList2"/>
    <dgm:cxn modelId="{33A80C8D-0E8A-4A86-9D46-6CB9CAD816C2}" type="presParOf" srcId="{312B94D9-2CE4-46AA-831C-5F87357CA731}" destId="{A8F1B829-C057-4FF0-9401-34133B61375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5E2BD1-F864-4A1E-9C78-5CEB13F1DD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2E717-0D09-48FC-84BC-321069B5AAFC}">
      <dgm:prSet/>
      <dgm:spPr>
        <a:solidFill>
          <a:srgbClr val="FF0000"/>
        </a:solidFill>
      </dgm:spPr>
      <dgm:t>
        <a:bodyPr/>
        <a:lstStyle/>
        <a:p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Для перехода на 100% освещение светодиодными лампами требуется 300000.00 рублей</a:t>
          </a:r>
          <a:endParaRPr lang="ru-RU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2270B2-4DCD-4013-8F20-916E01131DEE}" type="parTrans" cxnId="{89EF7FCC-A484-4748-AA17-550F86728599}">
      <dgm:prSet/>
      <dgm:spPr/>
      <dgm:t>
        <a:bodyPr/>
        <a:lstStyle/>
        <a:p>
          <a:endParaRPr lang="ru-RU"/>
        </a:p>
      </dgm:t>
    </dgm:pt>
    <dgm:pt modelId="{1DA2E3FC-9562-4A33-A06A-4AC5FAB8D42C}" type="sibTrans" cxnId="{89EF7FCC-A484-4748-AA17-550F86728599}">
      <dgm:prSet/>
      <dgm:spPr/>
      <dgm:t>
        <a:bodyPr/>
        <a:lstStyle/>
        <a:p>
          <a:endParaRPr lang="ru-RU"/>
        </a:p>
      </dgm:t>
    </dgm:pt>
    <dgm:pt modelId="{312B94D9-2CE4-46AA-831C-5F87357CA731}" type="pres">
      <dgm:prSet presAssocID="{0B5E2BD1-F864-4A1E-9C78-5CEB13F1DD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E0BCCA-EE02-4FAB-9885-BEB4E9360F2F}" type="pres">
      <dgm:prSet presAssocID="{AC42E717-0D09-48FC-84BC-321069B5AAFC}" presName="parentText" presStyleLbl="node1" presStyleIdx="0" presStyleCnt="1" custLinFactNeighborY="-54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F7FCC-A484-4748-AA17-550F86728599}" srcId="{0B5E2BD1-F864-4A1E-9C78-5CEB13F1DDFA}" destId="{AC42E717-0D09-48FC-84BC-321069B5AAFC}" srcOrd="0" destOrd="0" parTransId="{2D2270B2-4DCD-4013-8F20-916E01131DEE}" sibTransId="{1DA2E3FC-9562-4A33-A06A-4AC5FAB8D42C}"/>
    <dgm:cxn modelId="{36EAE9FD-7EEF-4A63-8529-7ABE9C15209D}" type="presOf" srcId="{AC42E717-0D09-48FC-84BC-321069B5AAFC}" destId="{27E0BCCA-EE02-4FAB-9885-BEB4E9360F2F}" srcOrd="0" destOrd="0" presId="urn:microsoft.com/office/officeart/2005/8/layout/vList2"/>
    <dgm:cxn modelId="{6AF349C1-5BCD-4751-B0A4-15CCCA89D2F1}" type="presOf" srcId="{0B5E2BD1-F864-4A1E-9C78-5CEB13F1DDFA}" destId="{312B94D9-2CE4-46AA-831C-5F87357CA731}" srcOrd="0" destOrd="0" presId="urn:microsoft.com/office/officeart/2005/8/layout/vList2"/>
    <dgm:cxn modelId="{975C281A-8DB8-4755-BD49-83B781D9D6DD}" type="presParOf" srcId="{312B94D9-2CE4-46AA-831C-5F87357CA731}" destId="{27E0BCCA-EE02-4FAB-9885-BEB4E9360F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227C92-6125-405F-8F7D-E70AAD223A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D58093-B081-41D4-9BA2-A62A2B2612AB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2018-2019</a:t>
          </a:r>
          <a:endParaRPr lang="ru-RU" dirty="0"/>
        </a:p>
      </dgm:t>
    </dgm:pt>
    <dgm:pt modelId="{EF6D2881-E0E4-47D6-9444-FC7C90F24A92}" type="parTrans" cxnId="{5FEA1E37-1814-48C0-91C3-501363478CE8}">
      <dgm:prSet/>
      <dgm:spPr/>
      <dgm:t>
        <a:bodyPr/>
        <a:lstStyle/>
        <a:p>
          <a:endParaRPr lang="ru-RU"/>
        </a:p>
      </dgm:t>
    </dgm:pt>
    <dgm:pt modelId="{FF1657BF-770D-46AD-B7C6-84189D4C48DA}" type="sibTrans" cxnId="{5FEA1E37-1814-48C0-91C3-501363478CE8}">
      <dgm:prSet/>
      <dgm:spPr/>
      <dgm:t>
        <a:bodyPr/>
        <a:lstStyle/>
        <a:p>
          <a:endParaRPr lang="ru-RU"/>
        </a:p>
      </dgm:t>
    </dgm:pt>
    <dgm:pt modelId="{F11EF841-5A1D-40D6-9EBB-6076BF6EB2E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Повышение профессионального уровня, и как результат повышение заработной платы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6E602E-15F4-4033-9EE9-41C819349A16}" type="parTrans" cxnId="{9A4935BA-03B3-46C9-8003-B54B563B2EAE}">
      <dgm:prSet/>
      <dgm:spPr/>
      <dgm:t>
        <a:bodyPr/>
        <a:lstStyle/>
        <a:p>
          <a:endParaRPr lang="ru-RU"/>
        </a:p>
      </dgm:t>
    </dgm:pt>
    <dgm:pt modelId="{8CB1F629-BD1B-4BFE-BA68-D16D8ADC4DBF}" type="sibTrans" cxnId="{9A4935BA-03B3-46C9-8003-B54B563B2EAE}">
      <dgm:prSet/>
      <dgm:spPr/>
      <dgm:t>
        <a:bodyPr/>
        <a:lstStyle/>
        <a:p>
          <a:endParaRPr lang="ru-RU"/>
        </a:p>
      </dgm:t>
    </dgm:pt>
    <dgm:pt modelId="{C518166E-92BA-4750-AF0E-4E62F374807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Расширение материально технической базы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F62299-E429-4FDA-B277-76BEDBB8A368}" type="parTrans" cxnId="{FBAF3A6C-1333-4C36-8F45-F595283AEEC1}">
      <dgm:prSet/>
      <dgm:spPr/>
      <dgm:t>
        <a:bodyPr/>
        <a:lstStyle/>
        <a:p>
          <a:endParaRPr lang="ru-RU"/>
        </a:p>
      </dgm:t>
    </dgm:pt>
    <dgm:pt modelId="{0CBDA53C-DE9F-41E4-940F-90092B2C13BB}" type="sibTrans" cxnId="{FBAF3A6C-1333-4C36-8F45-F595283AEEC1}">
      <dgm:prSet/>
      <dgm:spPr/>
      <dgm:t>
        <a:bodyPr/>
        <a:lstStyle/>
        <a:p>
          <a:endParaRPr lang="ru-RU"/>
        </a:p>
      </dgm:t>
    </dgm:pt>
    <dgm:pt modelId="{19FEEE44-27C6-4E0C-B701-75E65994922A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2020-2023</a:t>
          </a:r>
          <a:endParaRPr lang="ru-RU" dirty="0"/>
        </a:p>
      </dgm:t>
    </dgm:pt>
    <dgm:pt modelId="{65A1055E-2973-486D-B99D-74400366FD0F}" type="parTrans" cxnId="{5CFFF0EB-F200-436F-945C-2A6296BF1B92}">
      <dgm:prSet/>
      <dgm:spPr/>
      <dgm:t>
        <a:bodyPr/>
        <a:lstStyle/>
        <a:p>
          <a:endParaRPr lang="ru-RU"/>
        </a:p>
      </dgm:t>
    </dgm:pt>
    <dgm:pt modelId="{5503B9EF-03C1-4433-9A0E-2083A03E237C}" type="sibTrans" cxnId="{5CFFF0EB-F200-436F-945C-2A6296BF1B92}">
      <dgm:prSet/>
      <dgm:spPr/>
      <dgm:t>
        <a:bodyPr/>
        <a:lstStyle/>
        <a:p>
          <a:endParaRPr lang="ru-RU"/>
        </a:p>
      </dgm:t>
    </dgm:pt>
    <dgm:pt modelId="{9270885B-79C9-4B4E-AD5E-F78F4C6218C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Увеличение культурно -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досуговых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 объединений</a:t>
          </a:r>
          <a:endParaRPr lang="ru-RU" dirty="0"/>
        </a:p>
      </dgm:t>
    </dgm:pt>
    <dgm:pt modelId="{573E586D-698B-4FC3-A236-B0E363A915B0}" type="parTrans" cxnId="{C43F2417-A88B-4B1A-9BF9-775D663ED684}">
      <dgm:prSet/>
      <dgm:spPr/>
      <dgm:t>
        <a:bodyPr/>
        <a:lstStyle/>
        <a:p>
          <a:endParaRPr lang="ru-RU"/>
        </a:p>
      </dgm:t>
    </dgm:pt>
    <dgm:pt modelId="{4ECD8E83-50FE-46D3-8792-F839A6D30F8A}" type="sibTrans" cxnId="{C43F2417-A88B-4B1A-9BF9-775D663ED684}">
      <dgm:prSet/>
      <dgm:spPr/>
      <dgm:t>
        <a:bodyPr/>
        <a:lstStyle/>
        <a:p>
          <a:endParaRPr lang="ru-RU"/>
        </a:p>
      </dgm:t>
    </dgm:pt>
    <dgm:pt modelId="{12F37609-819C-4B4E-A3F5-7D7E1CADDBA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Расширение перечня платных услуг</a:t>
          </a:r>
          <a:endParaRPr lang="ru-RU" dirty="0"/>
        </a:p>
      </dgm:t>
    </dgm:pt>
    <dgm:pt modelId="{2C32B98E-1452-4CCD-B88C-FCF25780C5A1}" type="parTrans" cxnId="{D7CC2B17-FBEC-4C4F-B6FB-F1DBC9F23BAA}">
      <dgm:prSet/>
      <dgm:spPr/>
      <dgm:t>
        <a:bodyPr/>
        <a:lstStyle/>
        <a:p>
          <a:endParaRPr lang="ru-RU"/>
        </a:p>
      </dgm:t>
    </dgm:pt>
    <dgm:pt modelId="{9FA4C1A8-5C02-45A7-9766-50E8F453AE3B}" type="sibTrans" cxnId="{D7CC2B17-FBEC-4C4F-B6FB-F1DBC9F23BAA}">
      <dgm:prSet/>
      <dgm:spPr/>
      <dgm:t>
        <a:bodyPr/>
        <a:lstStyle/>
        <a:p>
          <a:endParaRPr lang="ru-RU"/>
        </a:p>
      </dgm:t>
    </dgm:pt>
    <dgm:pt modelId="{E239657F-D543-4D38-996C-FB409CE6FD87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2024-2035</a:t>
          </a:r>
          <a:endParaRPr lang="ru-RU" dirty="0"/>
        </a:p>
      </dgm:t>
    </dgm:pt>
    <dgm:pt modelId="{35B1FB21-9E55-4D35-8622-7D5389F8554F}" type="parTrans" cxnId="{9DD03A0C-0AE8-4C7C-8EB0-2BA548519701}">
      <dgm:prSet/>
      <dgm:spPr/>
      <dgm:t>
        <a:bodyPr/>
        <a:lstStyle/>
        <a:p>
          <a:endParaRPr lang="ru-RU"/>
        </a:p>
      </dgm:t>
    </dgm:pt>
    <dgm:pt modelId="{612B7476-7D57-4725-84EB-D78D012D4C7D}" type="sibTrans" cxnId="{9DD03A0C-0AE8-4C7C-8EB0-2BA548519701}">
      <dgm:prSet/>
      <dgm:spPr/>
      <dgm:t>
        <a:bodyPr/>
        <a:lstStyle/>
        <a:p>
          <a:endParaRPr lang="ru-RU"/>
        </a:p>
      </dgm:t>
    </dgm:pt>
    <dgm:pt modelId="{F29BE94B-D87D-4D95-B21B-36EB40914ED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Развитие инновационных форм и технологий</a:t>
          </a:r>
          <a:endParaRPr lang="ru-RU" dirty="0"/>
        </a:p>
      </dgm:t>
    </dgm:pt>
    <dgm:pt modelId="{AEBEAD41-CA8F-44B1-9B63-C752BAAFE7C1}" type="parTrans" cxnId="{3951BC55-03C3-45A1-930F-DC71399F6401}">
      <dgm:prSet/>
      <dgm:spPr/>
      <dgm:t>
        <a:bodyPr/>
        <a:lstStyle/>
        <a:p>
          <a:endParaRPr lang="ru-RU"/>
        </a:p>
      </dgm:t>
    </dgm:pt>
    <dgm:pt modelId="{B5EE90AE-2D9A-4913-83FE-6C7A77A97451}" type="sibTrans" cxnId="{3951BC55-03C3-45A1-930F-DC71399F6401}">
      <dgm:prSet/>
      <dgm:spPr/>
      <dgm:t>
        <a:bodyPr/>
        <a:lstStyle/>
        <a:p>
          <a:endParaRPr lang="ru-RU"/>
        </a:p>
      </dgm:t>
    </dgm:pt>
    <dgm:pt modelId="{6537ED62-B1DA-436B-9F35-9A7723872FC0}" type="pres">
      <dgm:prSet presAssocID="{87227C92-6125-405F-8F7D-E70AAD223A99}" presName="linearFlow" presStyleCnt="0">
        <dgm:presLayoutVars>
          <dgm:dir/>
          <dgm:animLvl val="lvl"/>
          <dgm:resizeHandles val="exact"/>
        </dgm:presLayoutVars>
      </dgm:prSet>
      <dgm:spPr/>
    </dgm:pt>
    <dgm:pt modelId="{49D5740C-2C3E-4ACC-BA81-307BAB35DEF7}" type="pres">
      <dgm:prSet presAssocID="{E5D58093-B081-41D4-9BA2-A62A2B2612AB}" presName="composite" presStyleCnt="0"/>
      <dgm:spPr/>
    </dgm:pt>
    <dgm:pt modelId="{38EBDDB1-8A7D-4E98-90A8-2D52AB504822}" type="pres">
      <dgm:prSet presAssocID="{E5D58093-B081-41D4-9BA2-A62A2B2612A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5C205-4B7F-4997-94BA-BE5D3ECB4DBD}" type="pres">
      <dgm:prSet presAssocID="{E5D58093-B081-41D4-9BA2-A62A2B2612A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E10DE-1DE3-493F-9F78-9F5CAB1012C6}" type="pres">
      <dgm:prSet presAssocID="{FF1657BF-770D-46AD-B7C6-84189D4C48DA}" presName="sp" presStyleCnt="0"/>
      <dgm:spPr/>
    </dgm:pt>
    <dgm:pt modelId="{B1F746E3-6630-4B51-88EB-03F5BD330D73}" type="pres">
      <dgm:prSet presAssocID="{19FEEE44-27C6-4E0C-B701-75E65994922A}" presName="composite" presStyleCnt="0"/>
      <dgm:spPr/>
    </dgm:pt>
    <dgm:pt modelId="{2EA30856-E187-4DF3-868F-012D19475698}" type="pres">
      <dgm:prSet presAssocID="{19FEEE44-27C6-4E0C-B701-75E65994922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3D86CD3-C6D7-4635-A115-6C216C12D5D7}" type="pres">
      <dgm:prSet presAssocID="{19FEEE44-27C6-4E0C-B701-75E6599492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F494-54DE-4B33-BF81-4100A3CA4E88}" type="pres">
      <dgm:prSet presAssocID="{5503B9EF-03C1-4433-9A0E-2083A03E237C}" presName="sp" presStyleCnt="0"/>
      <dgm:spPr/>
    </dgm:pt>
    <dgm:pt modelId="{D28FE69C-0057-4285-B555-B9A1EAF6FFD7}" type="pres">
      <dgm:prSet presAssocID="{E239657F-D543-4D38-996C-FB409CE6FD87}" presName="composite" presStyleCnt="0"/>
      <dgm:spPr/>
    </dgm:pt>
    <dgm:pt modelId="{E6C6C967-6899-42E0-9D50-A8376882D73E}" type="pres">
      <dgm:prSet presAssocID="{E239657F-D543-4D38-996C-FB409CE6FD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BAC1C-8268-4586-890E-DB0853E3137A}" type="pres">
      <dgm:prSet presAssocID="{E239657F-D543-4D38-996C-FB409CE6FD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03A0C-0AE8-4C7C-8EB0-2BA548519701}" srcId="{87227C92-6125-405F-8F7D-E70AAD223A99}" destId="{E239657F-D543-4D38-996C-FB409CE6FD87}" srcOrd="2" destOrd="0" parTransId="{35B1FB21-9E55-4D35-8622-7D5389F8554F}" sibTransId="{612B7476-7D57-4725-84EB-D78D012D4C7D}"/>
    <dgm:cxn modelId="{584ACE51-F131-46F9-A0C3-AF03E5880757}" type="presOf" srcId="{19FEEE44-27C6-4E0C-B701-75E65994922A}" destId="{2EA30856-E187-4DF3-868F-012D19475698}" srcOrd="0" destOrd="0" presId="urn:microsoft.com/office/officeart/2005/8/layout/chevron2"/>
    <dgm:cxn modelId="{E40E273A-2132-4D7F-A957-9F934EB30994}" type="presOf" srcId="{E5D58093-B081-41D4-9BA2-A62A2B2612AB}" destId="{38EBDDB1-8A7D-4E98-90A8-2D52AB504822}" srcOrd="0" destOrd="0" presId="urn:microsoft.com/office/officeart/2005/8/layout/chevron2"/>
    <dgm:cxn modelId="{5CFFF0EB-F200-436F-945C-2A6296BF1B92}" srcId="{87227C92-6125-405F-8F7D-E70AAD223A99}" destId="{19FEEE44-27C6-4E0C-B701-75E65994922A}" srcOrd="1" destOrd="0" parTransId="{65A1055E-2973-486D-B99D-74400366FD0F}" sibTransId="{5503B9EF-03C1-4433-9A0E-2083A03E237C}"/>
    <dgm:cxn modelId="{693CBD4C-E04B-4735-835B-A13CEEB0ED93}" type="presOf" srcId="{F11EF841-5A1D-40D6-9EBB-6076BF6EB2E0}" destId="{3735C205-4B7F-4997-94BA-BE5D3ECB4DBD}" srcOrd="0" destOrd="0" presId="urn:microsoft.com/office/officeart/2005/8/layout/chevron2"/>
    <dgm:cxn modelId="{1DA64491-60AF-4A59-86FE-3369E96959F3}" type="presOf" srcId="{9270885B-79C9-4B4E-AD5E-F78F4C6218C6}" destId="{D3D86CD3-C6D7-4635-A115-6C216C12D5D7}" srcOrd="0" destOrd="0" presId="urn:microsoft.com/office/officeart/2005/8/layout/chevron2"/>
    <dgm:cxn modelId="{5210C5B0-30DD-40EA-8C56-EBDA310623FF}" type="presOf" srcId="{87227C92-6125-405F-8F7D-E70AAD223A99}" destId="{6537ED62-B1DA-436B-9F35-9A7723872FC0}" srcOrd="0" destOrd="0" presId="urn:microsoft.com/office/officeart/2005/8/layout/chevron2"/>
    <dgm:cxn modelId="{5FEA1E37-1814-48C0-91C3-501363478CE8}" srcId="{87227C92-6125-405F-8F7D-E70AAD223A99}" destId="{E5D58093-B081-41D4-9BA2-A62A2B2612AB}" srcOrd="0" destOrd="0" parTransId="{EF6D2881-E0E4-47D6-9444-FC7C90F24A92}" sibTransId="{FF1657BF-770D-46AD-B7C6-84189D4C48DA}"/>
    <dgm:cxn modelId="{10578422-9DC9-4A4B-9C6C-45AE3671E906}" type="presOf" srcId="{12F37609-819C-4B4E-A3F5-7D7E1CADDBA8}" destId="{D3D86CD3-C6D7-4635-A115-6C216C12D5D7}" srcOrd="0" destOrd="1" presId="urn:microsoft.com/office/officeart/2005/8/layout/chevron2"/>
    <dgm:cxn modelId="{C43F2417-A88B-4B1A-9BF9-775D663ED684}" srcId="{19FEEE44-27C6-4E0C-B701-75E65994922A}" destId="{9270885B-79C9-4B4E-AD5E-F78F4C6218C6}" srcOrd="0" destOrd="0" parTransId="{573E586D-698B-4FC3-A236-B0E363A915B0}" sibTransId="{4ECD8E83-50FE-46D3-8792-F839A6D30F8A}"/>
    <dgm:cxn modelId="{D7CC2B17-FBEC-4C4F-B6FB-F1DBC9F23BAA}" srcId="{19FEEE44-27C6-4E0C-B701-75E65994922A}" destId="{12F37609-819C-4B4E-A3F5-7D7E1CADDBA8}" srcOrd="1" destOrd="0" parTransId="{2C32B98E-1452-4CCD-B88C-FCF25780C5A1}" sibTransId="{9FA4C1A8-5C02-45A7-9766-50E8F453AE3B}"/>
    <dgm:cxn modelId="{FBAF3A6C-1333-4C36-8F45-F595283AEEC1}" srcId="{E5D58093-B081-41D4-9BA2-A62A2B2612AB}" destId="{C518166E-92BA-4750-AF0E-4E62F3748073}" srcOrd="1" destOrd="0" parTransId="{FEF62299-E429-4FDA-B277-76BEDBB8A368}" sibTransId="{0CBDA53C-DE9F-41E4-940F-90092B2C13BB}"/>
    <dgm:cxn modelId="{6B18D2F9-D545-483D-8DC7-8BBB03261062}" type="presOf" srcId="{C518166E-92BA-4750-AF0E-4E62F3748073}" destId="{3735C205-4B7F-4997-94BA-BE5D3ECB4DBD}" srcOrd="0" destOrd="1" presId="urn:microsoft.com/office/officeart/2005/8/layout/chevron2"/>
    <dgm:cxn modelId="{9A4935BA-03B3-46C9-8003-B54B563B2EAE}" srcId="{E5D58093-B081-41D4-9BA2-A62A2B2612AB}" destId="{F11EF841-5A1D-40D6-9EBB-6076BF6EB2E0}" srcOrd="0" destOrd="0" parTransId="{926E602E-15F4-4033-9EE9-41C819349A16}" sibTransId="{8CB1F629-BD1B-4BFE-BA68-D16D8ADC4DBF}"/>
    <dgm:cxn modelId="{3951BC55-03C3-45A1-930F-DC71399F6401}" srcId="{E239657F-D543-4D38-996C-FB409CE6FD87}" destId="{F29BE94B-D87D-4D95-B21B-36EB40914ED7}" srcOrd="0" destOrd="0" parTransId="{AEBEAD41-CA8F-44B1-9B63-C752BAAFE7C1}" sibTransId="{B5EE90AE-2D9A-4913-83FE-6C7A77A97451}"/>
    <dgm:cxn modelId="{8C824C41-277D-4BD3-A9B6-8C8B73383D0F}" type="presOf" srcId="{F29BE94B-D87D-4D95-B21B-36EB40914ED7}" destId="{581BAC1C-8268-4586-890E-DB0853E3137A}" srcOrd="0" destOrd="0" presId="urn:microsoft.com/office/officeart/2005/8/layout/chevron2"/>
    <dgm:cxn modelId="{21CA7975-31EB-4351-BF10-19EA35E932F2}" type="presOf" srcId="{E239657F-D543-4D38-996C-FB409CE6FD87}" destId="{E6C6C967-6899-42E0-9D50-A8376882D73E}" srcOrd="0" destOrd="0" presId="urn:microsoft.com/office/officeart/2005/8/layout/chevron2"/>
    <dgm:cxn modelId="{996B6E66-4F97-4C68-8906-19A07C6131AE}" type="presParOf" srcId="{6537ED62-B1DA-436B-9F35-9A7723872FC0}" destId="{49D5740C-2C3E-4ACC-BA81-307BAB35DEF7}" srcOrd="0" destOrd="0" presId="urn:microsoft.com/office/officeart/2005/8/layout/chevron2"/>
    <dgm:cxn modelId="{38B4A3CD-7271-42B8-BFDE-6002CAD9D810}" type="presParOf" srcId="{49D5740C-2C3E-4ACC-BA81-307BAB35DEF7}" destId="{38EBDDB1-8A7D-4E98-90A8-2D52AB504822}" srcOrd="0" destOrd="0" presId="urn:microsoft.com/office/officeart/2005/8/layout/chevron2"/>
    <dgm:cxn modelId="{51734857-BB09-49BE-BA70-AB40D7DF9385}" type="presParOf" srcId="{49D5740C-2C3E-4ACC-BA81-307BAB35DEF7}" destId="{3735C205-4B7F-4997-94BA-BE5D3ECB4DBD}" srcOrd="1" destOrd="0" presId="urn:microsoft.com/office/officeart/2005/8/layout/chevron2"/>
    <dgm:cxn modelId="{DD714705-8063-4E55-B4D0-5D42E8464E2E}" type="presParOf" srcId="{6537ED62-B1DA-436B-9F35-9A7723872FC0}" destId="{73AE10DE-1DE3-493F-9F78-9F5CAB1012C6}" srcOrd="1" destOrd="0" presId="urn:microsoft.com/office/officeart/2005/8/layout/chevron2"/>
    <dgm:cxn modelId="{9E0BD11B-E150-4D14-A101-4CFA9F13084F}" type="presParOf" srcId="{6537ED62-B1DA-436B-9F35-9A7723872FC0}" destId="{B1F746E3-6630-4B51-88EB-03F5BD330D73}" srcOrd="2" destOrd="0" presId="urn:microsoft.com/office/officeart/2005/8/layout/chevron2"/>
    <dgm:cxn modelId="{BF008250-EA4F-425A-BFF2-F7D16D1FA928}" type="presParOf" srcId="{B1F746E3-6630-4B51-88EB-03F5BD330D73}" destId="{2EA30856-E187-4DF3-868F-012D19475698}" srcOrd="0" destOrd="0" presId="urn:microsoft.com/office/officeart/2005/8/layout/chevron2"/>
    <dgm:cxn modelId="{55A2F905-76B9-4953-A40D-E5E29F30D2F6}" type="presParOf" srcId="{B1F746E3-6630-4B51-88EB-03F5BD330D73}" destId="{D3D86CD3-C6D7-4635-A115-6C216C12D5D7}" srcOrd="1" destOrd="0" presId="urn:microsoft.com/office/officeart/2005/8/layout/chevron2"/>
    <dgm:cxn modelId="{E569D49C-3CEB-4DF4-875B-500270AF2FA8}" type="presParOf" srcId="{6537ED62-B1DA-436B-9F35-9A7723872FC0}" destId="{5DC0F494-54DE-4B33-BF81-4100A3CA4E88}" srcOrd="3" destOrd="0" presId="urn:microsoft.com/office/officeart/2005/8/layout/chevron2"/>
    <dgm:cxn modelId="{EBA2C80D-0CFF-44DA-AB17-899B99430B75}" type="presParOf" srcId="{6537ED62-B1DA-436B-9F35-9A7723872FC0}" destId="{D28FE69C-0057-4285-B555-B9A1EAF6FFD7}" srcOrd="4" destOrd="0" presId="urn:microsoft.com/office/officeart/2005/8/layout/chevron2"/>
    <dgm:cxn modelId="{795B95C5-2D04-4F19-A256-174466ABF579}" type="presParOf" srcId="{D28FE69C-0057-4285-B555-B9A1EAF6FFD7}" destId="{E6C6C967-6899-42E0-9D50-A8376882D73E}" srcOrd="0" destOrd="0" presId="urn:microsoft.com/office/officeart/2005/8/layout/chevron2"/>
    <dgm:cxn modelId="{996BDB21-BD06-4D62-A90C-5078054282C8}" type="presParOf" srcId="{D28FE69C-0057-4285-B555-B9A1EAF6FFD7}" destId="{581BAC1C-8268-4586-890E-DB0853E313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61884-E373-46BF-B049-F62C0C04A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E57AA-58DA-4119-BB4E-E18C9A4E4D4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Городской центр культуры </a:t>
          </a:r>
          <a:endParaRPr lang="ru-RU" dirty="0"/>
        </a:p>
      </dgm:t>
    </dgm:pt>
    <dgm:pt modelId="{C132B7FA-1CCD-4B53-BF7C-539D35C3A5F6}" type="parTrans" cxnId="{D0EE0831-A54F-4F0E-8791-37AD2C3C1514}">
      <dgm:prSet/>
      <dgm:spPr/>
      <dgm:t>
        <a:bodyPr/>
        <a:lstStyle/>
        <a:p>
          <a:endParaRPr lang="ru-RU"/>
        </a:p>
      </dgm:t>
    </dgm:pt>
    <dgm:pt modelId="{11899125-C1A3-4182-B539-18ED6FB7272A}" type="sibTrans" cxnId="{D0EE0831-A54F-4F0E-8791-37AD2C3C1514}">
      <dgm:prSet/>
      <dgm:spPr/>
      <dgm:t>
        <a:bodyPr/>
        <a:lstStyle/>
        <a:p>
          <a:endParaRPr lang="ru-RU"/>
        </a:p>
      </dgm:t>
    </dgm:pt>
    <dgm:pt modelId="{AD74D340-C4C2-4D22-9827-23CEF4400491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4400" dirty="0" smtClean="0"/>
            <a:t>Дворец культуры «Юбилейный»</a:t>
          </a:r>
          <a:endParaRPr lang="ru-RU" sz="4400" dirty="0"/>
        </a:p>
      </dgm:t>
    </dgm:pt>
    <dgm:pt modelId="{2A15B529-4A03-40A3-8F3D-B8852FD447FB}" type="parTrans" cxnId="{07181056-264C-49BE-840B-6EC0A9C8BD84}">
      <dgm:prSet/>
      <dgm:spPr/>
      <dgm:t>
        <a:bodyPr/>
        <a:lstStyle/>
        <a:p>
          <a:endParaRPr lang="ru-RU"/>
        </a:p>
      </dgm:t>
    </dgm:pt>
    <dgm:pt modelId="{A3A61134-AA70-4324-9C38-BD8BAAF6142A}" type="sibTrans" cxnId="{07181056-264C-49BE-840B-6EC0A9C8BD84}">
      <dgm:prSet/>
      <dgm:spPr/>
      <dgm:t>
        <a:bodyPr/>
        <a:lstStyle/>
        <a:p>
          <a:endParaRPr lang="ru-RU"/>
        </a:p>
      </dgm:t>
    </dgm:pt>
    <dgm:pt modelId="{8A1A9FB5-1257-4177-BAC3-88E96D8AE93A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Дворец культуры им. Горького </a:t>
          </a:r>
          <a:endParaRPr lang="ru-RU" dirty="0"/>
        </a:p>
      </dgm:t>
    </dgm:pt>
    <dgm:pt modelId="{43114CC7-5695-4234-A57F-47733A6096BD}" type="parTrans" cxnId="{8CA6F5B7-AD75-4944-9E1F-ABDFFD6D1FFB}">
      <dgm:prSet/>
      <dgm:spPr/>
      <dgm:t>
        <a:bodyPr/>
        <a:lstStyle/>
        <a:p>
          <a:endParaRPr lang="ru-RU"/>
        </a:p>
      </dgm:t>
    </dgm:pt>
    <dgm:pt modelId="{3BF3C87C-A0B0-4317-95A2-06BA1CE1D503}" type="sibTrans" cxnId="{8CA6F5B7-AD75-4944-9E1F-ABDFFD6D1FFB}">
      <dgm:prSet/>
      <dgm:spPr/>
      <dgm:t>
        <a:bodyPr/>
        <a:lstStyle/>
        <a:p>
          <a:endParaRPr lang="ru-RU"/>
        </a:p>
      </dgm:t>
    </dgm:pt>
    <dgm:pt modelId="{FD23E92C-AF00-4609-BFAF-90441C3F1677}" type="pres">
      <dgm:prSet presAssocID="{62061884-E373-46BF-B049-F62C0C04A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85563-8D9A-423D-AF78-2D12E6E39145}" type="pres">
      <dgm:prSet presAssocID="{BC9E57AA-58DA-4119-BB4E-E18C9A4E4D4D}" presName="comp" presStyleCnt="0"/>
      <dgm:spPr/>
    </dgm:pt>
    <dgm:pt modelId="{50165E42-BDE1-49D6-A196-E218E3A901F0}" type="pres">
      <dgm:prSet presAssocID="{BC9E57AA-58DA-4119-BB4E-E18C9A4E4D4D}" presName="box" presStyleLbl="node1" presStyleIdx="0" presStyleCnt="3"/>
      <dgm:spPr/>
      <dgm:t>
        <a:bodyPr/>
        <a:lstStyle/>
        <a:p>
          <a:endParaRPr lang="ru-RU"/>
        </a:p>
      </dgm:t>
    </dgm:pt>
    <dgm:pt modelId="{E67B2AA7-1888-4876-83D4-7FA0AB32D742}" type="pres">
      <dgm:prSet presAssocID="{BC9E57AA-58DA-4119-BB4E-E18C9A4E4D4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A53B34-8B26-4B95-AC0C-80E090D208A0}" type="pres">
      <dgm:prSet presAssocID="{BC9E57AA-58DA-4119-BB4E-E18C9A4E4D4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DB079-8CA3-468E-BFF2-B49FD23585AD}" type="pres">
      <dgm:prSet presAssocID="{11899125-C1A3-4182-B539-18ED6FB7272A}" presName="spacer" presStyleCnt="0"/>
      <dgm:spPr/>
    </dgm:pt>
    <dgm:pt modelId="{C17F5A07-EE20-4F12-A413-067406D86DC6}" type="pres">
      <dgm:prSet presAssocID="{AD74D340-C4C2-4D22-9827-23CEF4400491}" presName="comp" presStyleCnt="0"/>
      <dgm:spPr/>
    </dgm:pt>
    <dgm:pt modelId="{7A209398-0E3E-49B5-9FD3-0E3A3847B4A5}" type="pres">
      <dgm:prSet presAssocID="{AD74D340-C4C2-4D22-9827-23CEF4400491}" presName="box" presStyleLbl="node1" presStyleIdx="1" presStyleCnt="3"/>
      <dgm:spPr/>
      <dgm:t>
        <a:bodyPr/>
        <a:lstStyle/>
        <a:p>
          <a:endParaRPr lang="ru-RU"/>
        </a:p>
      </dgm:t>
    </dgm:pt>
    <dgm:pt modelId="{AEE8CADF-18A5-4EFA-8AA2-6D8AC983F764}" type="pres">
      <dgm:prSet presAssocID="{AD74D340-C4C2-4D22-9827-23CEF440049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73F081-47E1-463A-9854-CD3A6AAF34D1}" type="pres">
      <dgm:prSet presAssocID="{AD74D340-C4C2-4D22-9827-23CEF44004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58031-1C13-4E12-B305-8DD6E4FFE551}" type="pres">
      <dgm:prSet presAssocID="{A3A61134-AA70-4324-9C38-BD8BAAF6142A}" presName="spacer" presStyleCnt="0"/>
      <dgm:spPr/>
    </dgm:pt>
    <dgm:pt modelId="{528479C5-CBBE-4389-B440-FC9731327FB2}" type="pres">
      <dgm:prSet presAssocID="{8A1A9FB5-1257-4177-BAC3-88E96D8AE93A}" presName="comp" presStyleCnt="0"/>
      <dgm:spPr/>
    </dgm:pt>
    <dgm:pt modelId="{47631C3D-AE73-48D9-9BD6-2D7937B8E5C7}" type="pres">
      <dgm:prSet presAssocID="{8A1A9FB5-1257-4177-BAC3-88E96D8AE93A}" presName="box" presStyleLbl="node1" presStyleIdx="2" presStyleCnt="3"/>
      <dgm:spPr/>
      <dgm:t>
        <a:bodyPr/>
        <a:lstStyle/>
        <a:p>
          <a:endParaRPr lang="ru-RU"/>
        </a:p>
      </dgm:t>
    </dgm:pt>
    <dgm:pt modelId="{17C56551-042B-498E-99DF-1E14FC7AE2C3}" type="pres">
      <dgm:prSet presAssocID="{8A1A9FB5-1257-4177-BAC3-88E96D8AE93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68458F5-3C70-48A3-9096-7AD4833B7E7E}" type="pres">
      <dgm:prSet presAssocID="{8A1A9FB5-1257-4177-BAC3-88E96D8AE93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08BCD-CB03-436B-97C6-925EC49D9AB4}" type="presOf" srcId="{AD74D340-C4C2-4D22-9827-23CEF4400491}" destId="{7A209398-0E3E-49B5-9FD3-0E3A3847B4A5}" srcOrd="0" destOrd="0" presId="urn:microsoft.com/office/officeart/2005/8/layout/vList4"/>
    <dgm:cxn modelId="{44A792CC-D74E-47CA-B91B-1B6521770C9F}" type="presOf" srcId="{BC9E57AA-58DA-4119-BB4E-E18C9A4E4D4D}" destId="{50165E42-BDE1-49D6-A196-E218E3A901F0}" srcOrd="0" destOrd="0" presId="urn:microsoft.com/office/officeart/2005/8/layout/vList4"/>
    <dgm:cxn modelId="{8CA6F5B7-AD75-4944-9E1F-ABDFFD6D1FFB}" srcId="{62061884-E373-46BF-B049-F62C0C04A13F}" destId="{8A1A9FB5-1257-4177-BAC3-88E96D8AE93A}" srcOrd="2" destOrd="0" parTransId="{43114CC7-5695-4234-A57F-47733A6096BD}" sibTransId="{3BF3C87C-A0B0-4317-95A2-06BA1CE1D503}"/>
    <dgm:cxn modelId="{0912A03F-370B-4D63-9CC5-CAC7BDC0A3E0}" type="presOf" srcId="{AD74D340-C4C2-4D22-9827-23CEF4400491}" destId="{2773F081-47E1-463A-9854-CD3A6AAF34D1}" srcOrd="1" destOrd="0" presId="urn:microsoft.com/office/officeart/2005/8/layout/vList4"/>
    <dgm:cxn modelId="{5AA685AB-862A-4C1A-83B3-EC0E03CFEE79}" type="presOf" srcId="{BC9E57AA-58DA-4119-BB4E-E18C9A4E4D4D}" destId="{A7A53B34-8B26-4B95-AC0C-80E090D208A0}" srcOrd="1" destOrd="0" presId="urn:microsoft.com/office/officeart/2005/8/layout/vList4"/>
    <dgm:cxn modelId="{07181056-264C-49BE-840B-6EC0A9C8BD84}" srcId="{62061884-E373-46BF-B049-F62C0C04A13F}" destId="{AD74D340-C4C2-4D22-9827-23CEF4400491}" srcOrd="1" destOrd="0" parTransId="{2A15B529-4A03-40A3-8F3D-B8852FD447FB}" sibTransId="{A3A61134-AA70-4324-9C38-BD8BAAF6142A}"/>
    <dgm:cxn modelId="{D0EE0831-A54F-4F0E-8791-37AD2C3C1514}" srcId="{62061884-E373-46BF-B049-F62C0C04A13F}" destId="{BC9E57AA-58DA-4119-BB4E-E18C9A4E4D4D}" srcOrd="0" destOrd="0" parTransId="{C132B7FA-1CCD-4B53-BF7C-539D35C3A5F6}" sibTransId="{11899125-C1A3-4182-B539-18ED6FB7272A}"/>
    <dgm:cxn modelId="{24BEF8DD-0075-48E0-BA36-7956B4B4B61D}" type="presOf" srcId="{8A1A9FB5-1257-4177-BAC3-88E96D8AE93A}" destId="{47631C3D-AE73-48D9-9BD6-2D7937B8E5C7}" srcOrd="0" destOrd="0" presId="urn:microsoft.com/office/officeart/2005/8/layout/vList4"/>
    <dgm:cxn modelId="{58D92D3F-569C-49DA-8D98-8CE9BEFD903C}" type="presOf" srcId="{8A1A9FB5-1257-4177-BAC3-88E96D8AE93A}" destId="{C68458F5-3C70-48A3-9096-7AD4833B7E7E}" srcOrd="1" destOrd="0" presId="urn:microsoft.com/office/officeart/2005/8/layout/vList4"/>
    <dgm:cxn modelId="{B1EEC6A6-CDAE-4033-ADB8-CC5E9A8FF619}" type="presOf" srcId="{62061884-E373-46BF-B049-F62C0C04A13F}" destId="{FD23E92C-AF00-4609-BFAF-90441C3F1677}" srcOrd="0" destOrd="0" presId="urn:microsoft.com/office/officeart/2005/8/layout/vList4"/>
    <dgm:cxn modelId="{6A1F3CF5-CE78-4A81-89A5-8BBEC9E4FD2F}" type="presParOf" srcId="{FD23E92C-AF00-4609-BFAF-90441C3F1677}" destId="{5B685563-8D9A-423D-AF78-2D12E6E39145}" srcOrd="0" destOrd="0" presId="urn:microsoft.com/office/officeart/2005/8/layout/vList4"/>
    <dgm:cxn modelId="{AFEC3549-FB10-4B5D-BEC1-B612061808D9}" type="presParOf" srcId="{5B685563-8D9A-423D-AF78-2D12E6E39145}" destId="{50165E42-BDE1-49D6-A196-E218E3A901F0}" srcOrd="0" destOrd="0" presId="urn:microsoft.com/office/officeart/2005/8/layout/vList4"/>
    <dgm:cxn modelId="{E5000218-6512-4A2B-9E17-CBE01C5CD0DD}" type="presParOf" srcId="{5B685563-8D9A-423D-AF78-2D12E6E39145}" destId="{E67B2AA7-1888-4876-83D4-7FA0AB32D742}" srcOrd="1" destOrd="0" presId="urn:microsoft.com/office/officeart/2005/8/layout/vList4"/>
    <dgm:cxn modelId="{41A88317-0EFF-4919-AD61-7461AA38A5F6}" type="presParOf" srcId="{5B685563-8D9A-423D-AF78-2D12E6E39145}" destId="{A7A53B34-8B26-4B95-AC0C-80E090D208A0}" srcOrd="2" destOrd="0" presId="urn:microsoft.com/office/officeart/2005/8/layout/vList4"/>
    <dgm:cxn modelId="{929577DB-7DB0-4AF8-AEE6-2BF9FAE9FFD8}" type="presParOf" srcId="{FD23E92C-AF00-4609-BFAF-90441C3F1677}" destId="{CB5DB079-8CA3-468E-BFF2-B49FD23585AD}" srcOrd="1" destOrd="0" presId="urn:microsoft.com/office/officeart/2005/8/layout/vList4"/>
    <dgm:cxn modelId="{DF010B27-F264-4AB6-A61E-6624005896FE}" type="presParOf" srcId="{FD23E92C-AF00-4609-BFAF-90441C3F1677}" destId="{C17F5A07-EE20-4F12-A413-067406D86DC6}" srcOrd="2" destOrd="0" presId="urn:microsoft.com/office/officeart/2005/8/layout/vList4"/>
    <dgm:cxn modelId="{D7BF8820-9D35-443C-AA41-AD0C0B9604F6}" type="presParOf" srcId="{C17F5A07-EE20-4F12-A413-067406D86DC6}" destId="{7A209398-0E3E-49B5-9FD3-0E3A3847B4A5}" srcOrd="0" destOrd="0" presId="urn:microsoft.com/office/officeart/2005/8/layout/vList4"/>
    <dgm:cxn modelId="{14AC3AEE-E9D6-4735-BA57-A76DF228376B}" type="presParOf" srcId="{C17F5A07-EE20-4F12-A413-067406D86DC6}" destId="{AEE8CADF-18A5-4EFA-8AA2-6D8AC983F764}" srcOrd="1" destOrd="0" presId="urn:microsoft.com/office/officeart/2005/8/layout/vList4"/>
    <dgm:cxn modelId="{06BB7870-7852-48E1-AE81-96C879483FB7}" type="presParOf" srcId="{C17F5A07-EE20-4F12-A413-067406D86DC6}" destId="{2773F081-47E1-463A-9854-CD3A6AAF34D1}" srcOrd="2" destOrd="0" presId="urn:microsoft.com/office/officeart/2005/8/layout/vList4"/>
    <dgm:cxn modelId="{F3C6056B-A150-4191-8371-D941B05D76C2}" type="presParOf" srcId="{FD23E92C-AF00-4609-BFAF-90441C3F1677}" destId="{01758031-1C13-4E12-B305-8DD6E4FFE551}" srcOrd="3" destOrd="0" presId="urn:microsoft.com/office/officeart/2005/8/layout/vList4"/>
    <dgm:cxn modelId="{0DD6BD7E-22A2-40A2-921D-0841AE1EDC04}" type="presParOf" srcId="{FD23E92C-AF00-4609-BFAF-90441C3F1677}" destId="{528479C5-CBBE-4389-B440-FC9731327FB2}" srcOrd="4" destOrd="0" presId="urn:microsoft.com/office/officeart/2005/8/layout/vList4"/>
    <dgm:cxn modelId="{8F5DBA2D-54DA-4352-83BA-1EA37780E4DE}" type="presParOf" srcId="{528479C5-CBBE-4389-B440-FC9731327FB2}" destId="{47631C3D-AE73-48D9-9BD6-2D7937B8E5C7}" srcOrd="0" destOrd="0" presId="urn:microsoft.com/office/officeart/2005/8/layout/vList4"/>
    <dgm:cxn modelId="{8EA9BFB2-7570-43DA-A791-8E4A62AEBA78}" type="presParOf" srcId="{528479C5-CBBE-4389-B440-FC9731327FB2}" destId="{17C56551-042B-498E-99DF-1E14FC7AE2C3}" srcOrd="1" destOrd="0" presId="urn:microsoft.com/office/officeart/2005/8/layout/vList4"/>
    <dgm:cxn modelId="{B86155BC-312C-43BE-8D1B-30A0C152DC81}" type="presParOf" srcId="{528479C5-CBBE-4389-B440-FC9731327FB2}" destId="{C68458F5-3C70-48A3-9096-7AD4833B7E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FCE284-EFB6-45C9-BC5B-D616348F416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539A8B5-79E1-48C1-849A-E533F6F5CC34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Клубных формирований 62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722A3F5-8D49-40EB-A87F-ADDD8DED42A5}" type="parTrans" cxnId="{61217AE5-A59C-4072-86D6-95D4891B208D}">
      <dgm:prSet/>
      <dgm:spPr/>
      <dgm:t>
        <a:bodyPr/>
        <a:lstStyle/>
        <a:p>
          <a:endParaRPr lang="ru-RU"/>
        </a:p>
      </dgm:t>
    </dgm:pt>
    <dgm:pt modelId="{EB319DD5-20D2-4E8C-85C8-1E44928B6FEC}" type="sibTrans" cxnId="{61217AE5-A59C-4072-86D6-95D4891B208D}">
      <dgm:prSet/>
      <dgm:spPr/>
      <dgm:t>
        <a:bodyPr/>
        <a:lstStyle/>
        <a:p>
          <a:endParaRPr lang="ru-RU"/>
        </a:p>
      </dgm:t>
    </dgm:pt>
    <dgm:pt modelId="{5A3F10AD-6CD8-462B-89C2-061D9ABFF0E4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Участников 1047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39CDE23-6EF3-4EB2-8EC4-9688E5F1DA5F}" type="parTrans" cxnId="{1C09050E-E816-49C0-960D-C42EE6E36899}">
      <dgm:prSet/>
      <dgm:spPr/>
      <dgm:t>
        <a:bodyPr/>
        <a:lstStyle/>
        <a:p>
          <a:endParaRPr lang="ru-RU"/>
        </a:p>
      </dgm:t>
    </dgm:pt>
    <dgm:pt modelId="{96A28A7B-6434-479C-A748-B3C3F33C04F4}" type="sibTrans" cxnId="{1C09050E-E816-49C0-960D-C42EE6E36899}">
      <dgm:prSet/>
      <dgm:spPr/>
      <dgm:t>
        <a:bodyPr/>
        <a:lstStyle/>
        <a:p>
          <a:endParaRPr lang="ru-RU"/>
        </a:p>
      </dgm:t>
    </dgm:pt>
    <dgm:pt modelId="{A56212C6-0731-40FB-BE4D-6B325E0CEC2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Посещений в год 30266 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50BFD2A5-9DB5-4440-B9FB-7CE5A99ECA17}" type="sibTrans" cxnId="{7C9AB0A6-1103-453F-952F-C181F14B213E}">
      <dgm:prSet/>
      <dgm:spPr/>
      <dgm:t>
        <a:bodyPr/>
        <a:lstStyle/>
        <a:p>
          <a:endParaRPr lang="ru-RU"/>
        </a:p>
      </dgm:t>
    </dgm:pt>
    <dgm:pt modelId="{C5B03D29-96E1-4668-AC38-CA203F4AA1E2}" type="parTrans" cxnId="{7C9AB0A6-1103-453F-952F-C181F14B213E}">
      <dgm:prSet/>
      <dgm:spPr/>
      <dgm:t>
        <a:bodyPr/>
        <a:lstStyle/>
        <a:p>
          <a:endParaRPr lang="ru-RU"/>
        </a:p>
      </dgm:t>
    </dgm:pt>
    <dgm:pt modelId="{73200386-C56F-4C6E-B1F3-B4BEA6E87763}" type="pres">
      <dgm:prSet presAssocID="{E9FCE284-EFB6-45C9-BC5B-D616348F416C}" presName="Name0" presStyleCnt="0">
        <dgm:presLayoutVars>
          <dgm:dir/>
          <dgm:resizeHandles val="exact"/>
        </dgm:presLayoutVars>
      </dgm:prSet>
      <dgm:spPr/>
    </dgm:pt>
    <dgm:pt modelId="{B610C443-832C-4BB5-9605-DD65D874D7FC}" type="pres">
      <dgm:prSet presAssocID="{E9FCE284-EFB6-45C9-BC5B-D616348F416C}" presName="fgShape" presStyleLbl="fgShp" presStyleIdx="0" presStyleCnt="1"/>
      <dgm:spPr/>
    </dgm:pt>
    <dgm:pt modelId="{CCDCEE01-C7C2-4501-A6D5-4E32D73B19A9}" type="pres">
      <dgm:prSet presAssocID="{E9FCE284-EFB6-45C9-BC5B-D616348F416C}" presName="linComp" presStyleCnt="0"/>
      <dgm:spPr/>
    </dgm:pt>
    <dgm:pt modelId="{BA76612B-71A3-416C-8A2F-F6116C94E4E0}" type="pres">
      <dgm:prSet presAssocID="{A56212C6-0731-40FB-BE4D-6B325E0CEC27}" presName="compNode" presStyleCnt="0"/>
      <dgm:spPr/>
    </dgm:pt>
    <dgm:pt modelId="{7CC4A9C6-2760-45F9-AED7-A31D980FE014}" type="pres">
      <dgm:prSet presAssocID="{A56212C6-0731-40FB-BE4D-6B325E0CEC27}" presName="bkgdShape" presStyleLbl="node1" presStyleIdx="0" presStyleCnt="3"/>
      <dgm:spPr/>
      <dgm:t>
        <a:bodyPr/>
        <a:lstStyle/>
        <a:p>
          <a:endParaRPr lang="ru-RU"/>
        </a:p>
      </dgm:t>
    </dgm:pt>
    <dgm:pt modelId="{C3ABBA0F-F285-4926-A459-E4F35D9B6C28}" type="pres">
      <dgm:prSet presAssocID="{A56212C6-0731-40FB-BE4D-6B325E0CEC2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8FE9C-74AB-41F3-B2B2-300E9AE94F21}" type="pres">
      <dgm:prSet presAssocID="{A56212C6-0731-40FB-BE4D-6B325E0CEC27}" presName="invisiNode" presStyleLbl="node1" presStyleIdx="0" presStyleCnt="3"/>
      <dgm:spPr/>
    </dgm:pt>
    <dgm:pt modelId="{F6929BBC-5922-4188-BF6E-4FFDD5B013D1}" type="pres">
      <dgm:prSet presAssocID="{A56212C6-0731-40FB-BE4D-6B325E0CEC27}" presName="imagNode" presStyleLbl="fgImgPlace1" presStyleIdx="0" presStyleCnt="3" custLinFactNeighborX="1974" custLinFactNeighborY="4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0984FC-C041-4D94-83CA-C14E8526ADCA}" type="pres">
      <dgm:prSet presAssocID="{50BFD2A5-9DB5-4440-B9FB-7CE5A99ECA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5DCFB1-69EC-4214-970A-93FC6353D7C6}" type="pres">
      <dgm:prSet presAssocID="{6539A8B5-79E1-48C1-849A-E533F6F5CC34}" presName="compNode" presStyleCnt="0"/>
      <dgm:spPr/>
    </dgm:pt>
    <dgm:pt modelId="{69894C4B-51CD-43E2-BDFB-7600FE3487E3}" type="pres">
      <dgm:prSet presAssocID="{6539A8B5-79E1-48C1-849A-E533F6F5CC34}" presName="bkgdShape" presStyleLbl="node1" presStyleIdx="1" presStyleCnt="3"/>
      <dgm:spPr/>
      <dgm:t>
        <a:bodyPr/>
        <a:lstStyle/>
        <a:p>
          <a:endParaRPr lang="ru-RU"/>
        </a:p>
      </dgm:t>
    </dgm:pt>
    <dgm:pt modelId="{18A4DDC3-5365-4840-9CAD-84C15462CD18}" type="pres">
      <dgm:prSet presAssocID="{6539A8B5-79E1-48C1-849A-E533F6F5CC3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B5059-091B-4D76-A5BA-7F865D5C5158}" type="pres">
      <dgm:prSet presAssocID="{6539A8B5-79E1-48C1-849A-E533F6F5CC34}" presName="invisiNode" presStyleLbl="node1" presStyleIdx="1" presStyleCnt="3"/>
      <dgm:spPr/>
    </dgm:pt>
    <dgm:pt modelId="{F3217D5E-FA28-44E0-B63E-2B86FDDF05F1}" type="pres">
      <dgm:prSet presAssocID="{6539A8B5-79E1-48C1-849A-E533F6F5CC3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0BE875-C459-4F89-8A48-D44D602C2B53}" type="pres">
      <dgm:prSet presAssocID="{EB319DD5-20D2-4E8C-85C8-1E44928B6F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FB32B4-0615-46B7-A8AB-7988FE1C581D}" type="pres">
      <dgm:prSet presAssocID="{5A3F10AD-6CD8-462B-89C2-061D9ABFF0E4}" presName="compNode" presStyleCnt="0"/>
      <dgm:spPr/>
    </dgm:pt>
    <dgm:pt modelId="{E57FAC98-B0FE-4123-8F95-44BB32702824}" type="pres">
      <dgm:prSet presAssocID="{5A3F10AD-6CD8-462B-89C2-061D9ABFF0E4}" presName="bkgdShape" presStyleLbl="node1" presStyleIdx="2" presStyleCnt="3" custLinFactNeighborX="7386" custLinFactNeighborY="3175"/>
      <dgm:spPr/>
      <dgm:t>
        <a:bodyPr/>
        <a:lstStyle/>
        <a:p>
          <a:endParaRPr lang="ru-RU"/>
        </a:p>
      </dgm:t>
    </dgm:pt>
    <dgm:pt modelId="{B606E855-0E7F-4368-B70D-DEAA63AA5881}" type="pres">
      <dgm:prSet presAssocID="{5A3F10AD-6CD8-462B-89C2-061D9ABFF0E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530C7-A947-4816-AE58-C54466973911}" type="pres">
      <dgm:prSet presAssocID="{5A3F10AD-6CD8-462B-89C2-061D9ABFF0E4}" presName="invisiNode" presStyleLbl="node1" presStyleIdx="2" presStyleCnt="3"/>
      <dgm:spPr/>
    </dgm:pt>
    <dgm:pt modelId="{BB0BD0CD-7552-40D0-9315-9FAE52B186F1}" type="pres">
      <dgm:prSet presAssocID="{5A3F10AD-6CD8-462B-89C2-061D9ABFF0E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0EC2ED3-8706-46B7-B107-C20C3D36F32B}" type="presOf" srcId="{50BFD2A5-9DB5-4440-B9FB-7CE5A99ECA17}" destId="{B40984FC-C041-4D94-83CA-C14E8526ADCA}" srcOrd="0" destOrd="0" presId="urn:microsoft.com/office/officeart/2005/8/layout/hList7"/>
    <dgm:cxn modelId="{4B1C8415-75BB-4309-90A7-87E9DC0866BA}" type="presOf" srcId="{6539A8B5-79E1-48C1-849A-E533F6F5CC34}" destId="{18A4DDC3-5365-4840-9CAD-84C15462CD18}" srcOrd="1" destOrd="0" presId="urn:microsoft.com/office/officeart/2005/8/layout/hList7"/>
    <dgm:cxn modelId="{4BAE6EC7-1675-4486-BA2F-4D62E810F016}" type="presOf" srcId="{A56212C6-0731-40FB-BE4D-6B325E0CEC27}" destId="{C3ABBA0F-F285-4926-A459-E4F35D9B6C28}" srcOrd="1" destOrd="0" presId="urn:microsoft.com/office/officeart/2005/8/layout/hList7"/>
    <dgm:cxn modelId="{024ED163-A9DB-4261-B956-3E43A0088972}" type="presOf" srcId="{5A3F10AD-6CD8-462B-89C2-061D9ABFF0E4}" destId="{B606E855-0E7F-4368-B70D-DEAA63AA5881}" srcOrd="1" destOrd="0" presId="urn:microsoft.com/office/officeart/2005/8/layout/hList7"/>
    <dgm:cxn modelId="{1C09050E-E816-49C0-960D-C42EE6E36899}" srcId="{E9FCE284-EFB6-45C9-BC5B-D616348F416C}" destId="{5A3F10AD-6CD8-462B-89C2-061D9ABFF0E4}" srcOrd="2" destOrd="0" parTransId="{539CDE23-6EF3-4EB2-8EC4-9688E5F1DA5F}" sibTransId="{96A28A7B-6434-479C-A748-B3C3F33C04F4}"/>
    <dgm:cxn modelId="{9E928CE3-6095-43EC-A6ED-7980031B02D1}" type="presOf" srcId="{E9FCE284-EFB6-45C9-BC5B-D616348F416C}" destId="{73200386-C56F-4C6E-B1F3-B4BEA6E87763}" srcOrd="0" destOrd="0" presId="urn:microsoft.com/office/officeart/2005/8/layout/hList7"/>
    <dgm:cxn modelId="{5FBB472F-7DE7-427F-B405-95B944E01E00}" type="presOf" srcId="{6539A8B5-79E1-48C1-849A-E533F6F5CC34}" destId="{69894C4B-51CD-43E2-BDFB-7600FE3487E3}" srcOrd="0" destOrd="0" presId="urn:microsoft.com/office/officeart/2005/8/layout/hList7"/>
    <dgm:cxn modelId="{61217AE5-A59C-4072-86D6-95D4891B208D}" srcId="{E9FCE284-EFB6-45C9-BC5B-D616348F416C}" destId="{6539A8B5-79E1-48C1-849A-E533F6F5CC34}" srcOrd="1" destOrd="0" parTransId="{9722A3F5-8D49-40EB-A87F-ADDD8DED42A5}" sibTransId="{EB319DD5-20D2-4E8C-85C8-1E44928B6FEC}"/>
    <dgm:cxn modelId="{7CFA8B96-8BC7-4B06-85A4-2E143B3992D5}" type="presOf" srcId="{EB319DD5-20D2-4E8C-85C8-1E44928B6FEC}" destId="{7E0BE875-C459-4F89-8A48-D44D602C2B53}" srcOrd="0" destOrd="0" presId="urn:microsoft.com/office/officeart/2005/8/layout/hList7"/>
    <dgm:cxn modelId="{EE0E67E8-9280-4217-9F8A-1E8266F57BD1}" type="presOf" srcId="{5A3F10AD-6CD8-462B-89C2-061D9ABFF0E4}" destId="{E57FAC98-B0FE-4123-8F95-44BB32702824}" srcOrd="0" destOrd="0" presId="urn:microsoft.com/office/officeart/2005/8/layout/hList7"/>
    <dgm:cxn modelId="{7C9AB0A6-1103-453F-952F-C181F14B213E}" srcId="{E9FCE284-EFB6-45C9-BC5B-D616348F416C}" destId="{A56212C6-0731-40FB-BE4D-6B325E0CEC27}" srcOrd="0" destOrd="0" parTransId="{C5B03D29-96E1-4668-AC38-CA203F4AA1E2}" sibTransId="{50BFD2A5-9DB5-4440-B9FB-7CE5A99ECA17}"/>
    <dgm:cxn modelId="{990CCBE1-BDFA-4C38-8FD5-7698221C30C5}" type="presOf" srcId="{A56212C6-0731-40FB-BE4D-6B325E0CEC27}" destId="{7CC4A9C6-2760-45F9-AED7-A31D980FE014}" srcOrd="0" destOrd="0" presId="urn:microsoft.com/office/officeart/2005/8/layout/hList7"/>
    <dgm:cxn modelId="{BBC93F17-605A-4738-B944-BFED319338BF}" type="presParOf" srcId="{73200386-C56F-4C6E-B1F3-B4BEA6E87763}" destId="{B610C443-832C-4BB5-9605-DD65D874D7FC}" srcOrd="0" destOrd="0" presId="urn:microsoft.com/office/officeart/2005/8/layout/hList7"/>
    <dgm:cxn modelId="{2AFF2343-B56B-49AD-822C-768037335E92}" type="presParOf" srcId="{73200386-C56F-4C6E-B1F3-B4BEA6E87763}" destId="{CCDCEE01-C7C2-4501-A6D5-4E32D73B19A9}" srcOrd="1" destOrd="0" presId="urn:microsoft.com/office/officeart/2005/8/layout/hList7"/>
    <dgm:cxn modelId="{463C87BE-908A-413B-9141-62E853B23695}" type="presParOf" srcId="{CCDCEE01-C7C2-4501-A6D5-4E32D73B19A9}" destId="{BA76612B-71A3-416C-8A2F-F6116C94E4E0}" srcOrd="0" destOrd="0" presId="urn:microsoft.com/office/officeart/2005/8/layout/hList7"/>
    <dgm:cxn modelId="{E0AE0D8A-AF3E-4871-BBB0-EC85BE941170}" type="presParOf" srcId="{BA76612B-71A3-416C-8A2F-F6116C94E4E0}" destId="{7CC4A9C6-2760-45F9-AED7-A31D980FE014}" srcOrd="0" destOrd="0" presId="urn:microsoft.com/office/officeart/2005/8/layout/hList7"/>
    <dgm:cxn modelId="{AD4C37B3-922E-4B3E-A13A-66604EE4A8BC}" type="presParOf" srcId="{BA76612B-71A3-416C-8A2F-F6116C94E4E0}" destId="{C3ABBA0F-F285-4926-A459-E4F35D9B6C28}" srcOrd="1" destOrd="0" presId="urn:microsoft.com/office/officeart/2005/8/layout/hList7"/>
    <dgm:cxn modelId="{6EA65062-BE76-4DCE-B721-ADF717465837}" type="presParOf" srcId="{BA76612B-71A3-416C-8A2F-F6116C94E4E0}" destId="{8F68FE9C-74AB-41F3-B2B2-300E9AE94F21}" srcOrd="2" destOrd="0" presId="urn:microsoft.com/office/officeart/2005/8/layout/hList7"/>
    <dgm:cxn modelId="{3CD08409-7655-4432-8C2E-BBADAF42D85C}" type="presParOf" srcId="{BA76612B-71A3-416C-8A2F-F6116C94E4E0}" destId="{F6929BBC-5922-4188-BF6E-4FFDD5B013D1}" srcOrd="3" destOrd="0" presId="urn:microsoft.com/office/officeart/2005/8/layout/hList7"/>
    <dgm:cxn modelId="{ADA106A6-45F8-4110-8B49-86D0EC08777C}" type="presParOf" srcId="{CCDCEE01-C7C2-4501-A6D5-4E32D73B19A9}" destId="{B40984FC-C041-4D94-83CA-C14E8526ADCA}" srcOrd="1" destOrd="0" presId="urn:microsoft.com/office/officeart/2005/8/layout/hList7"/>
    <dgm:cxn modelId="{ADD894F1-5514-4AA5-A580-990F4B67F810}" type="presParOf" srcId="{CCDCEE01-C7C2-4501-A6D5-4E32D73B19A9}" destId="{115DCFB1-69EC-4214-970A-93FC6353D7C6}" srcOrd="2" destOrd="0" presId="urn:microsoft.com/office/officeart/2005/8/layout/hList7"/>
    <dgm:cxn modelId="{630FCB8B-4181-466F-AF03-82E133C85FE4}" type="presParOf" srcId="{115DCFB1-69EC-4214-970A-93FC6353D7C6}" destId="{69894C4B-51CD-43E2-BDFB-7600FE3487E3}" srcOrd="0" destOrd="0" presId="urn:microsoft.com/office/officeart/2005/8/layout/hList7"/>
    <dgm:cxn modelId="{C16CFAA0-0CC9-433F-8356-C11B74D910AC}" type="presParOf" srcId="{115DCFB1-69EC-4214-970A-93FC6353D7C6}" destId="{18A4DDC3-5365-4840-9CAD-84C15462CD18}" srcOrd="1" destOrd="0" presId="urn:microsoft.com/office/officeart/2005/8/layout/hList7"/>
    <dgm:cxn modelId="{C75A832D-D586-4893-A51E-0AAAA7A13758}" type="presParOf" srcId="{115DCFB1-69EC-4214-970A-93FC6353D7C6}" destId="{175B5059-091B-4D76-A5BA-7F865D5C5158}" srcOrd="2" destOrd="0" presId="urn:microsoft.com/office/officeart/2005/8/layout/hList7"/>
    <dgm:cxn modelId="{4C7BDA0F-F9EF-4C8E-8F66-A289C3E75B12}" type="presParOf" srcId="{115DCFB1-69EC-4214-970A-93FC6353D7C6}" destId="{F3217D5E-FA28-44E0-B63E-2B86FDDF05F1}" srcOrd="3" destOrd="0" presId="urn:microsoft.com/office/officeart/2005/8/layout/hList7"/>
    <dgm:cxn modelId="{1BC16ED5-7701-4A98-8D63-A8E9C9E424BF}" type="presParOf" srcId="{CCDCEE01-C7C2-4501-A6D5-4E32D73B19A9}" destId="{7E0BE875-C459-4F89-8A48-D44D602C2B53}" srcOrd="3" destOrd="0" presId="urn:microsoft.com/office/officeart/2005/8/layout/hList7"/>
    <dgm:cxn modelId="{8B1440F6-1090-4AD4-92CC-15EA1463752E}" type="presParOf" srcId="{CCDCEE01-C7C2-4501-A6D5-4E32D73B19A9}" destId="{44FB32B4-0615-46B7-A8AB-7988FE1C581D}" srcOrd="4" destOrd="0" presId="urn:microsoft.com/office/officeart/2005/8/layout/hList7"/>
    <dgm:cxn modelId="{622CDB5C-5B0E-4CA6-B838-06D5277B7EC1}" type="presParOf" srcId="{44FB32B4-0615-46B7-A8AB-7988FE1C581D}" destId="{E57FAC98-B0FE-4123-8F95-44BB32702824}" srcOrd="0" destOrd="0" presId="urn:microsoft.com/office/officeart/2005/8/layout/hList7"/>
    <dgm:cxn modelId="{CEF0235F-6845-4B03-BBC5-81979A745654}" type="presParOf" srcId="{44FB32B4-0615-46B7-A8AB-7988FE1C581D}" destId="{B606E855-0E7F-4368-B70D-DEAA63AA5881}" srcOrd="1" destOrd="0" presId="urn:microsoft.com/office/officeart/2005/8/layout/hList7"/>
    <dgm:cxn modelId="{502BAD87-F211-4CCA-A94E-956203173A6A}" type="presParOf" srcId="{44FB32B4-0615-46B7-A8AB-7988FE1C581D}" destId="{9A2530C7-A947-4816-AE58-C54466973911}" srcOrd="2" destOrd="0" presId="urn:microsoft.com/office/officeart/2005/8/layout/hList7"/>
    <dgm:cxn modelId="{01A0477E-F853-4B9F-8407-CF8A322E4407}" type="presParOf" srcId="{44FB32B4-0615-46B7-A8AB-7988FE1C581D}" destId="{BB0BD0CD-7552-40D0-9315-9FAE52B186F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vProcess5" loCatId="process" qsTypeId="urn:microsoft.com/office/officeart/2005/8/quickstyle/simple4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3577B654-1DC9-4019-8B60-8B15DFAC5E37}">
      <dgm:prSet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Развитие художественного творчества</a:t>
          </a:r>
          <a:endParaRPr lang="ru-RU" dirty="0"/>
        </a:p>
      </dgm:t>
    </dgm:pt>
    <dgm:pt modelId="{BF6015C1-305A-4BD5-9B18-E0654900C31A}" type="parTrans" cxnId="{77FC6A32-CEE8-4196-8B0F-FDEE8A05CBF8}">
      <dgm:prSet/>
      <dgm:spPr/>
      <dgm:t>
        <a:bodyPr/>
        <a:lstStyle/>
        <a:p>
          <a:endParaRPr lang="ru-RU"/>
        </a:p>
      </dgm:t>
    </dgm:pt>
    <dgm:pt modelId="{7EF9CCFD-D341-4FF0-BD00-1D0703266869}" type="sibTrans" cxnId="{77FC6A32-CEE8-4196-8B0F-FDEE8A05CBF8}">
      <dgm:prSet/>
      <dgm:spPr/>
      <dgm:t>
        <a:bodyPr/>
        <a:lstStyle/>
        <a:p>
          <a:endParaRPr lang="ru-RU"/>
        </a:p>
      </dgm:t>
    </dgm:pt>
    <dgm:pt modelId="{1695F960-402B-4345-91A4-A8EE120814C7}">
      <dgm:prSet/>
      <dgm:spPr/>
      <dgm:t>
        <a:bodyPr/>
        <a:lstStyle/>
        <a:p>
          <a:r>
            <a:rPr lang="ru-RU" dirty="0" smtClean="0"/>
            <a:t>Развитие материально-технической базы</a:t>
          </a:r>
          <a:endParaRPr lang="ru-RU" dirty="0"/>
        </a:p>
      </dgm:t>
    </dgm:pt>
    <dgm:pt modelId="{1466F987-F83E-460D-B03C-6D1D090B94E3}" type="parTrans" cxnId="{FD2D9C9F-93B2-4AF8-BD3A-CE90A412C267}">
      <dgm:prSet/>
      <dgm:spPr/>
      <dgm:t>
        <a:bodyPr/>
        <a:lstStyle/>
        <a:p>
          <a:endParaRPr lang="ru-RU"/>
        </a:p>
      </dgm:t>
    </dgm:pt>
    <dgm:pt modelId="{CA0BF945-EB57-4F15-BEEE-2D93F23A230E}" type="sibTrans" cxnId="{FD2D9C9F-93B2-4AF8-BD3A-CE90A412C267}">
      <dgm:prSet/>
      <dgm:spPr/>
      <dgm:t>
        <a:bodyPr/>
        <a:lstStyle/>
        <a:p>
          <a:endParaRPr lang="ru-RU"/>
        </a:p>
      </dgm:t>
    </dgm:pt>
    <dgm:pt modelId="{F2AF9AEC-A05C-447D-B16C-F93E7CB2996F}">
      <dgm:prSet/>
      <dgm:spPr>
        <a:solidFill>
          <a:schemeClr val="accent5"/>
        </a:solidFill>
      </dgm:spPr>
      <dgm:t>
        <a:bodyPr/>
        <a:lstStyle/>
        <a:p>
          <a:r>
            <a:rPr lang="ru-RU" smtClean="0"/>
            <a:t>Ресурсосбережение</a:t>
          </a:r>
          <a:endParaRPr lang="ru-RU"/>
        </a:p>
      </dgm:t>
    </dgm:pt>
    <dgm:pt modelId="{9E9F7E96-7253-42F8-8AD3-FC337F7EFF5A}" type="parTrans" cxnId="{5B86F8B2-F60C-4306-A2B4-B8CE142A55E2}">
      <dgm:prSet/>
      <dgm:spPr/>
      <dgm:t>
        <a:bodyPr/>
        <a:lstStyle/>
        <a:p>
          <a:endParaRPr lang="ru-RU"/>
        </a:p>
      </dgm:t>
    </dgm:pt>
    <dgm:pt modelId="{0C3AC98F-669E-4CD1-8031-64D4384456AB}" type="sibTrans" cxnId="{5B86F8B2-F60C-4306-A2B4-B8CE142A55E2}">
      <dgm:prSet/>
      <dgm:spPr/>
      <dgm:t>
        <a:bodyPr/>
        <a:lstStyle/>
        <a:p>
          <a:endParaRPr lang="ru-RU"/>
        </a:p>
      </dgm:t>
    </dgm:pt>
    <dgm:pt modelId="{1D84D8B6-AB32-4491-B5D2-EFE3D7668B88}" type="pres">
      <dgm:prSet presAssocID="{CD7942A0-B7D2-4B14-8FEA-55FC702F5B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0E8213-E460-4EB7-9A92-C2B1CC553F0D}" type="pres">
      <dgm:prSet presAssocID="{CD7942A0-B7D2-4B14-8FEA-55FC702F5BE7}" presName="dummyMaxCanvas" presStyleCnt="0">
        <dgm:presLayoutVars/>
      </dgm:prSet>
      <dgm:spPr/>
    </dgm:pt>
    <dgm:pt modelId="{124EF20B-D98C-45B2-BB13-7B93B5373CEB}" type="pres">
      <dgm:prSet presAssocID="{CD7942A0-B7D2-4B14-8FEA-55FC702F5BE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44AF7-F7B2-4CA5-9251-B4CDB8D06634}" type="pres">
      <dgm:prSet presAssocID="{CD7942A0-B7D2-4B14-8FEA-55FC702F5BE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92D3F-F0FA-45DD-BB60-4C6FBC6BC016}" type="pres">
      <dgm:prSet presAssocID="{CD7942A0-B7D2-4B14-8FEA-55FC702F5BE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877D8-99F8-40A0-89E9-59A61C9A70F4}" type="pres">
      <dgm:prSet presAssocID="{CD7942A0-B7D2-4B14-8FEA-55FC702F5BE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43EF2-016C-41F1-8CBC-398422A85727}" type="pres">
      <dgm:prSet presAssocID="{CD7942A0-B7D2-4B14-8FEA-55FC702F5BE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F6994-DA87-4497-BFC7-DD9D6EC5315F}" type="pres">
      <dgm:prSet presAssocID="{CD7942A0-B7D2-4B14-8FEA-55FC702F5BE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C48CB-E452-4B79-A9B9-4C9A90B47960}" type="pres">
      <dgm:prSet presAssocID="{CD7942A0-B7D2-4B14-8FEA-55FC702F5BE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D264E-E285-4E5C-8EB7-762CD501BE72}" type="pres">
      <dgm:prSet presAssocID="{CD7942A0-B7D2-4B14-8FEA-55FC702F5BE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46D71-5AAC-49FC-BD0C-0B6118367608}" type="presOf" srcId="{1695F960-402B-4345-91A4-A8EE120814C7}" destId="{916C48CB-E452-4B79-A9B9-4C9A90B47960}" srcOrd="1" destOrd="0" presId="urn:microsoft.com/office/officeart/2005/8/layout/vProcess5"/>
    <dgm:cxn modelId="{77FC6A32-CEE8-4196-8B0F-FDEE8A05CBF8}" srcId="{CD7942A0-B7D2-4B14-8FEA-55FC702F5BE7}" destId="{3577B654-1DC9-4019-8B60-8B15DFAC5E37}" srcOrd="0" destOrd="0" parTransId="{BF6015C1-305A-4BD5-9B18-E0654900C31A}" sibTransId="{7EF9CCFD-D341-4FF0-BD00-1D0703266869}"/>
    <dgm:cxn modelId="{1098ED1B-102D-4571-8CD2-60CDE879511F}" type="presOf" srcId="{CA0BF945-EB57-4F15-BEEE-2D93F23A230E}" destId="{62643EF2-016C-41F1-8CBC-398422A85727}" srcOrd="0" destOrd="0" presId="urn:microsoft.com/office/officeart/2005/8/layout/vProcess5"/>
    <dgm:cxn modelId="{5B86F8B2-F60C-4306-A2B4-B8CE142A55E2}" srcId="{CD7942A0-B7D2-4B14-8FEA-55FC702F5BE7}" destId="{F2AF9AEC-A05C-447D-B16C-F93E7CB2996F}" srcOrd="2" destOrd="0" parTransId="{9E9F7E96-7253-42F8-8AD3-FC337F7EFF5A}" sibTransId="{0C3AC98F-669E-4CD1-8031-64D4384456AB}"/>
    <dgm:cxn modelId="{066FAE06-3A15-476F-BC25-5C0142849EEF}" type="presOf" srcId="{F2AF9AEC-A05C-447D-B16C-F93E7CB2996F}" destId="{A31D264E-E285-4E5C-8EB7-762CD501BE72}" srcOrd="1" destOrd="0" presId="urn:microsoft.com/office/officeart/2005/8/layout/vProcess5"/>
    <dgm:cxn modelId="{B408AA13-BB2F-446B-9D3A-A91ACCBB9F0D}" type="presOf" srcId="{7EF9CCFD-D341-4FF0-BD00-1D0703266869}" destId="{9CA877D8-99F8-40A0-89E9-59A61C9A70F4}" srcOrd="0" destOrd="0" presId="urn:microsoft.com/office/officeart/2005/8/layout/vProcess5"/>
    <dgm:cxn modelId="{976DDAA4-9992-464F-ACB4-C11981B15AA4}" type="presOf" srcId="{3577B654-1DC9-4019-8B60-8B15DFAC5E37}" destId="{124EF20B-D98C-45B2-BB13-7B93B5373CEB}" srcOrd="0" destOrd="0" presId="urn:microsoft.com/office/officeart/2005/8/layout/vProcess5"/>
    <dgm:cxn modelId="{495265DF-796B-44CE-AC47-95F17C907371}" type="presOf" srcId="{3577B654-1DC9-4019-8B60-8B15DFAC5E37}" destId="{7A2F6994-DA87-4497-BFC7-DD9D6EC5315F}" srcOrd="1" destOrd="0" presId="urn:microsoft.com/office/officeart/2005/8/layout/vProcess5"/>
    <dgm:cxn modelId="{AFCDF6E5-07CD-4670-A9ED-F4A7C3544FA0}" type="presOf" srcId="{F2AF9AEC-A05C-447D-B16C-F93E7CB2996F}" destId="{2AE92D3F-F0FA-45DD-BB60-4C6FBC6BC016}" srcOrd="0" destOrd="0" presId="urn:microsoft.com/office/officeart/2005/8/layout/vProcess5"/>
    <dgm:cxn modelId="{CD96FBAF-D7C0-49D4-AACC-B9CE04B9A2B3}" type="presOf" srcId="{1695F960-402B-4345-91A4-A8EE120814C7}" destId="{CA544AF7-F7B2-4CA5-9251-B4CDB8D06634}" srcOrd="0" destOrd="0" presId="urn:microsoft.com/office/officeart/2005/8/layout/vProcess5"/>
    <dgm:cxn modelId="{FD2D9C9F-93B2-4AF8-BD3A-CE90A412C267}" srcId="{CD7942A0-B7D2-4B14-8FEA-55FC702F5BE7}" destId="{1695F960-402B-4345-91A4-A8EE120814C7}" srcOrd="1" destOrd="0" parTransId="{1466F987-F83E-460D-B03C-6D1D090B94E3}" sibTransId="{CA0BF945-EB57-4F15-BEEE-2D93F23A230E}"/>
    <dgm:cxn modelId="{C2D0E194-BD14-4AD2-9E3A-CE984C34B6CD}" type="presOf" srcId="{CD7942A0-B7D2-4B14-8FEA-55FC702F5BE7}" destId="{1D84D8B6-AB32-4491-B5D2-EFE3D7668B88}" srcOrd="0" destOrd="0" presId="urn:microsoft.com/office/officeart/2005/8/layout/vProcess5"/>
    <dgm:cxn modelId="{768DB908-A4BF-48A6-A740-5DD0CBAFBB11}" type="presParOf" srcId="{1D84D8B6-AB32-4491-B5D2-EFE3D7668B88}" destId="{3E0E8213-E460-4EB7-9A92-C2B1CC553F0D}" srcOrd="0" destOrd="0" presId="urn:microsoft.com/office/officeart/2005/8/layout/vProcess5"/>
    <dgm:cxn modelId="{02CF2985-1DC8-4838-953C-3835A3A4A83B}" type="presParOf" srcId="{1D84D8B6-AB32-4491-B5D2-EFE3D7668B88}" destId="{124EF20B-D98C-45B2-BB13-7B93B5373CEB}" srcOrd="1" destOrd="0" presId="urn:microsoft.com/office/officeart/2005/8/layout/vProcess5"/>
    <dgm:cxn modelId="{905B3C2E-3237-4D06-8534-3BFFD7729229}" type="presParOf" srcId="{1D84D8B6-AB32-4491-B5D2-EFE3D7668B88}" destId="{CA544AF7-F7B2-4CA5-9251-B4CDB8D06634}" srcOrd="2" destOrd="0" presId="urn:microsoft.com/office/officeart/2005/8/layout/vProcess5"/>
    <dgm:cxn modelId="{C0681C3F-38D5-449D-86F5-3AE8CBA486AB}" type="presParOf" srcId="{1D84D8B6-AB32-4491-B5D2-EFE3D7668B88}" destId="{2AE92D3F-F0FA-45DD-BB60-4C6FBC6BC016}" srcOrd="3" destOrd="0" presId="urn:microsoft.com/office/officeart/2005/8/layout/vProcess5"/>
    <dgm:cxn modelId="{A620F88A-CC85-4B4D-B0CB-BB3B7C789B41}" type="presParOf" srcId="{1D84D8B6-AB32-4491-B5D2-EFE3D7668B88}" destId="{9CA877D8-99F8-40A0-89E9-59A61C9A70F4}" srcOrd="4" destOrd="0" presId="urn:microsoft.com/office/officeart/2005/8/layout/vProcess5"/>
    <dgm:cxn modelId="{153CFE9C-59D6-48A4-8A64-B89E0C78DE5F}" type="presParOf" srcId="{1D84D8B6-AB32-4491-B5D2-EFE3D7668B88}" destId="{62643EF2-016C-41F1-8CBC-398422A85727}" srcOrd="5" destOrd="0" presId="urn:microsoft.com/office/officeart/2005/8/layout/vProcess5"/>
    <dgm:cxn modelId="{027E1429-9CE3-48F8-8FF8-85C838257D55}" type="presParOf" srcId="{1D84D8B6-AB32-4491-B5D2-EFE3D7668B88}" destId="{7A2F6994-DA87-4497-BFC7-DD9D6EC5315F}" srcOrd="6" destOrd="0" presId="urn:microsoft.com/office/officeart/2005/8/layout/vProcess5"/>
    <dgm:cxn modelId="{7B936812-C48E-4B2B-AF72-9A822C4F6DE4}" type="presParOf" srcId="{1D84D8B6-AB32-4491-B5D2-EFE3D7668B88}" destId="{916C48CB-E452-4B79-A9B9-4C9A90B47960}" srcOrd="7" destOrd="0" presId="urn:microsoft.com/office/officeart/2005/8/layout/vProcess5"/>
    <dgm:cxn modelId="{EA1FC1DE-8DCC-44F4-83D9-97B2E6E7092E}" type="presParOf" srcId="{1D84D8B6-AB32-4491-B5D2-EFE3D7668B88}" destId="{A31D264E-E285-4E5C-8EB7-762CD501BE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0F68C7-FAFB-4BE9-8344-DA03223D9D33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0B9DDA-716D-4F1D-9FC7-C31A494DFEF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и продолжение традиций народных коллективов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49949F3-6285-430D-95A1-2D32698338E2}" type="parTrans" cxnId="{1EA29C55-CC65-4F62-89F7-E2500DE50D8E}">
      <dgm:prSet/>
      <dgm:spPr/>
      <dgm:t>
        <a:bodyPr/>
        <a:lstStyle/>
        <a:p>
          <a:endParaRPr lang="ru-RU" sz="1800"/>
        </a:p>
      </dgm:t>
    </dgm:pt>
    <dgm:pt modelId="{4845077B-27A7-48A6-A740-4B859D461F56}" type="sibTrans" cxnId="{1EA29C55-CC65-4F62-89F7-E2500DE50D8E}">
      <dgm:prSet/>
      <dgm:spPr/>
      <dgm:t>
        <a:bodyPr/>
        <a:lstStyle/>
        <a:p>
          <a:endParaRPr lang="ru-RU" sz="1800"/>
        </a:p>
      </dgm:t>
    </dgm:pt>
    <dgm:pt modelId="{699F11ED-77D0-48A3-A960-E66535AF6F94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хорового творчества ( Хор Радость- 2020 год)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7A4D1B1-0BD5-44EB-B10B-5C0EAC7FA04E}" type="parTrans" cxnId="{7F295D78-636B-488F-BA06-6FEE8D06B580}">
      <dgm:prSet/>
      <dgm:spPr/>
      <dgm:t>
        <a:bodyPr/>
        <a:lstStyle/>
        <a:p>
          <a:endParaRPr lang="ru-RU" sz="1800"/>
        </a:p>
      </dgm:t>
    </dgm:pt>
    <dgm:pt modelId="{0F682850-D4D5-486D-8B51-1C1423A5A005}" type="sibTrans" cxnId="{7F295D78-636B-488F-BA06-6FEE8D06B580}">
      <dgm:prSet/>
      <dgm:spPr/>
      <dgm:t>
        <a:bodyPr/>
        <a:lstStyle/>
        <a:p>
          <a:endParaRPr lang="ru-RU" sz="1800"/>
        </a:p>
      </dgm:t>
    </dgm:pt>
    <dgm:pt modelId="{D5779B6F-04EF-438D-A140-1CC903665343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художественного творчества (Клуб юных художников – 2020- 2023)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80E768-BB19-45FE-9672-8B13521E27FC}" type="parTrans" cxnId="{C1F8E692-96F6-43C8-AE49-CC9D9A79831F}">
      <dgm:prSet/>
      <dgm:spPr/>
      <dgm:t>
        <a:bodyPr/>
        <a:lstStyle/>
        <a:p>
          <a:endParaRPr lang="ru-RU" sz="1800"/>
        </a:p>
      </dgm:t>
    </dgm:pt>
    <dgm:pt modelId="{62D13CFD-C76D-41B3-AA96-416D7FAFE6FA}" type="sibTrans" cxnId="{C1F8E692-96F6-43C8-AE49-CC9D9A79831F}">
      <dgm:prSet/>
      <dgm:spPr/>
      <dgm:t>
        <a:bodyPr/>
        <a:lstStyle/>
        <a:p>
          <a:endParaRPr lang="ru-RU" sz="1800"/>
        </a:p>
      </dgm:t>
    </dgm:pt>
    <dgm:pt modelId="{712D86F3-415B-4439-9C8E-C4E53F9B49DE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спортивно оздоровительных любительских объединений и клубов ( 2020-2023)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F88AECF-1EEE-4F78-A2BC-64FDC715A8D5}" type="parTrans" cxnId="{621ACDE9-A3E6-48A6-BAD3-1E52E84E935E}">
      <dgm:prSet/>
      <dgm:spPr/>
      <dgm:t>
        <a:bodyPr/>
        <a:lstStyle/>
        <a:p>
          <a:endParaRPr lang="ru-RU" sz="1800"/>
        </a:p>
      </dgm:t>
    </dgm:pt>
    <dgm:pt modelId="{030EEF28-8C63-455C-B6F4-3396499F75CF}" type="sibTrans" cxnId="{621ACDE9-A3E6-48A6-BAD3-1E52E84E935E}">
      <dgm:prSet/>
      <dgm:spPr/>
      <dgm:t>
        <a:bodyPr/>
        <a:lstStyle/>
        <a:p>
          <a:endParaRPr lang="ru-RU" sz="1800"/>
        </a:p>
      </dgm:t>
    </dgm:pt>
    <dgm:pt modelId="{44688EB8-A675-4066-AFD1-6C635DE97A5E}" type="pres">
      <dgm:prSet presAssocID="{5F0F68C7-FAFB-4BE9-8344-DA03223D9D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AAC0C-4C64-441B-A969-805675CF8B50}" type="pres">
      <dgm:prSet presAssocID="{DA0B9DDA-716D-4F1D-9FC7-C31A494DFEF9}" presName="parentLin" presStyleCnt="0"/>
      <dgm:spPr/>
    </dgm:pt>
    <dgm:pt modelId="{1F7C0D7D-3400-4FDE-B23C-86E7CA2BB959}" type="pres">
      <dgm:prSet presAssocID="{DA0B9DDA-716D-4F1D-9FC7-C31A494DFEF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EE1AE9A-FB20-4D68-8ACD-D9FC01883EA0}" type="pres">
      <dgm:prSet presAssocID="{DA0B9DDA-716D-4F1D-9FC7-C31A494DFEF9}" presName="parentText" presStyleLbl="node1" presStyleIdx="0" presStyleCnt="4" custScaleX="116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9C9B4-D5DA-4AC2-B046-50FFBEC98A5D}" type="pres">
      <dgm:prSet presAssocID="{DA0B9DDA-716D-4F1D-9FC7-C31A494DFEF9}" presName="negativeSpace" presStyleCnt="0"/>
      <dgm:spPr/>
    </dgm:pt>
    <dgm:pt modelId="{734CEF0E-5708-4C43-91B7-5C4134042773}" type="pres">
      <dgm:prSet presAssocID="{DA0B9DDA-716D-4F1D-9FC7-C31A494DFEF9}" presName="childText" presStyleLbl="conFgAcc1" presStyleIdx="0" presStyleCnt="4">
        <dgm:presLayoutVars>
          <dgm:bulletEnabled val="1"/>
        </dgm:presLayoutVars>
      </dgm:prSet>
      <dgm:spPr/>
    </dgm:pt>
    <dgm:pt modelId="{B82FE22C-365E-41FB-8BEB-195C325CD072}" type="pres">
      <dgm:prSet presAssocID="{4845077B-27A7-48A6-A740-4B859D461F56}" presName="spaceBetweenRectangles" presStyleCnt="0"/>
      <dgm:spPr/>
    </dgm:pt>
    <dgm:pt modelId="{C9C58C85-0613-4E64-825D-875D2FE64F5E}" type="pres">
      <dgm:prSet presAssocID="{699F11ED-77D0-48A3-A960-E66535AF6F94}" presName="parentLin" presStyleCnt="0"/>
      <dgm:spPr/>
    </dgm:pt>
    <dgm:pt modelId="{0638E7F9-2C21-4BB5-AAC5-BE7442A5B14A}" type="pres">
      <dgm:prSet presAssocID="{699F11ED-77D0-48A3-A960-E66535AF6F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7194265-1C46-415D-A463-6DD3B1A9A5A8}" type="pres">
      <dgm:prSet presAssocID="{699F11ED-77D0-48A3-A960-E66535AF6F94}" presName="parentText" presStyleLbl="node1" presStyleIdx="1" presStyleCnt="4" custScaleX="116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171FC-1A9F-4114-B59E-0602700EAE14}" type="pres">
      <dgm:prSet presAssocID="{699F11ED-77D0-48A3-A960-E66535AF6F94}" presName="negativeSpace" presStyleCnt="0"/>
      <dgm:spPr/>
    </dgm:pt>
    <dgm:pt modelId="{BB129060-9850-4E2E-8ACC-72E8CAFAB3EE}" type="pres">
      <dgm:prSet presAssocID="{699F11ED-77D0-48A3-A960-E66535AF6F94}" presName="childText" presStyleLbl="conFgAcc1" presStyleIdx="1" presStyleCnt="4">
        <dgm:presLayoutVars>
          <dgm:bulletEnabled val="1"/>
        </dgm:presLayoutVars>
      </dgm:prSet>
      <dgm:spPr/>
    </dgm:pt>
    <dgm:pt modelId="{AFCFC9F1-ED39-4211-BEA0-98652137CF6D}" type="pres">
      <dgm:prSet presAssocID="{0F682850-D4D5-486D-8B51-1C1423A5A005}" presName="spaceBetweenRectangles" presStyleCnt="0"/>
      <dgm:spPr/>
    </dgm:pt>
    <dgm:pt modelId="{A03A8761-961B-4E27-9886-425CC5BB2074}" type="pres">
      <dgm:prSet presAssocID="{D5779B6F-04EF-438D-A140-1CC903665343}" presName="parentLin" presStyleCnt="0"/>
      <dgm:spPr/>
    </dgm:pt>
    <dgm:pt modelId="{92AEFD0B-F9F7-4DBB-AD4D-9354C54E3C1E}" type="pres">
      <dgm:prSet presAssocID="{D5779B6F-04EF-438D-A140-1CC90366534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A18063E-2F1B-4B47-8C31-2B7BAF742670}" type="pres">
      <dgm:prSet presAssocID="{D5779B6F-04EF-438D-A140-1CC903665343}" presName="parentText" presStyleLbl="node1" presStyleIdx="2" presStyleCnt="4" custScaleX="116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C6BFD-3D11-4900-93C1-05EFC14A5F85}" type="pres">
      <dgm:prSet presAssocID="{D5779B6F-04EF-438D-A140-1CC903665343}" presName="negativeSpace" presStyleCnt="0"/>
      <dgm:spPr/>
    </dgm:pt>
    <dgm:pt modelId="{B7CDE125-CE4D-406E-AD80-8FA114082D8C}" type="pres">
      <dgm:prSet presAssocID="{D5779B6F-04EF-438D-A140-1CC903665343}" presName="childText" presStyleLbl="conFgAcc1" presStyleIdx="2" presStyleCnt="4">
        <dgm:presLayoutVars>
          <dgm:bulletEnabled val="1"/>
        </dgm:presLayoutVars>
      </dgm:prSet>
      <dgm:spPr/>
    </dgm:pt>
    <dgm:pt modelId="{074E7DE7-E0DB-4FB5-B263-813B41915ADF}" type="pres">
      <dgm:prSet presAssocID="{62D13CFD-C76D-41B3-AA96-416D7FAFE6FA}" presName="spaceBetweenRectangles" presStyleCnt="0"/>
      <dgm:spPr/>
    </dgm:pt>
    <dgm:pt modelId="{B13F979D-DECA-4063-B8F9-3563F387B10A}" type="pres">
      <dgm:prSet presAssocID="{712D86F3-415B-4439-9C8E-C4E53F9B49DE}" presName="parentLin" presStyleCnt="0"/>
      <dgm:spPr/>
    </dgm:pt>
    <dgm:pt modelId="{4FB22B70-0DF8-494A-AE2D-0091BC555722}" type="pres">
      <dgm:prSet presAssocID="{712D86F3-415B-4439-9C8E-C4E53F9B49D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9D49E06-04D6-410E-927D-00ED39443AD6}" type="pres">
      <dgm:prSet presAssocID="{712D86F3-415B-4439-9C8E-C4E53F9B49DE}" presName="parentText" presStyleLbl="node1" presStyleIdx="3" presStyleCnt="4" custScaleX="116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12F97-266F-4760-81FD-E5E021C6B3EA}" type="pres">
      <dgm:prSet presAssocID="{712D86F3-415B-4439-9C8E-C4E53F9B49DE}" presName="negativeSpace" presStyleCnt="0"/>
      <dgm:spPr/>
    </dgm:pt>
    <dgm:pt modelId="{ECB8D9A6-DFF5-4F02-AA49-E2B9CEEC70D7}" type="pres">
      <dgm:prSet presAssocID="{712D86F3-415B-4439-9C8E-C4E53F9B49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9B6687-7794-458F-A39E-12150A8CD45E}" type="presOf" srcId="{699F11ED-77D0-48A3-A960-E66535AF6F94}" destId="{0638E7F9-2C21-4BB5-AAC5-BE7442A5B14A}" srcOrd="0" destOrd="0" presId="urn:microsoft.com/office/officeart/2005/8/layout/list1"/>
    <dgm:cxn modelId="{319279DC-1129-4AA0-879D-0CFC14EFA93D}" type="presOf" srcId="{DA0B9DDA-716D-4F1D-9FC7-C31A494DFEF9}" destId="{1F7C0D7D-3400-4FDE-B23C-86E7CA2BB959}" srcOrd="0" destOrd="0" presId="urn:microsoft.com/office/officeart/2005/8/layout/list1"/>
    <dgm:cxn modelId="{9EBE54BB-E429-4879-8C9B-F88B4429C1BA}" type="presOf" srcId="{D5779B6F-04EF-438D-A140-1CC903665343}" destId="{6A18063E-2F1B-4B47-8C31-2B7BAF742670}" srcOrd="1" destOrd="0" presId="urn:microsoft.com/office/officeart/2005/8/layout/list1"/>
    <dgm:cxn modelId="{7F295D78-636B-488F-BA06-6FEE8D06B580}" srcId="{5F0F68C7-FAFB-4BE9-8344-DA03223D9D33}" destId="{699F11ED-77D0-48A3-A960-E66535AF6F94}" srcOrd="1" destOrd="0" parTransId="{77A4D1B1-0BD5-44EB-B10B-5C0EAC7FA04E}" sibTransId="{0F682850-D4D5-486D-8B51-1C1423A5A005}"/>
    <dgm:cxn modelId="{D8ED55FB-8BDA-436F-AB79-632FB3167832}" type="presOf" srcId="{DA0B9DDA-716D-4F1D-9FC7-C31A494DFEF9}" destId="{5EE1AE9A-FB20-4D68-8ACD-D9FC01883EA0}" srcOrd="1" destOrd="0" presId="urn:microsoft.com/office/officeart/2005/8/layout/list1"/>
    <dgm:cxn modelId="{621ACDE9-A3E6-48A6-BAD3-1E52E84E935E}" srcId="{5F0F68C7-FAFB-4BE9-8344-DA03223D9D33}" destId="{712D86F3-415B-4439-9C8E-C4E53F9B49DE}" srcOrd="3" destOrd="0" parTransId="{BF88AECF-1EEE-4F78-A2BC-64FDC715A8D5}" sibTransId="{030EEF28-8C63-455C-B6F4-3396499F75CF}"/>
    <dgm:cxn modelId="{F157C860-5E20-4C3E-BCC4-341B9162B4C0}" type="presOf" srcId="{699F11ED-77D0-48A3-A960-E66535AF6F94}" destId="{07194265-1C46-415D-A463-6DD3B1A9A5A8}" srcOrd="1" destOrd="0" presId="urn:microsoft.com/office/officeart/2005/8/layout/list1"/>
    <dgm:cxn modelId="{3BC6778F-6B36-4F91-82BC-EB2825ECFCCB}" type="presOf" srcId="{712D86F3-415B-4439-9C8E-C4E53F9B49DE}" destId="{4FB22B70-0DF8-494A-AE2D-0091BC555722}" srcOrd="0" destOrd="0" presId="urn:microsoft.com/office/officeart/2005/8/layout/list1"/>
    <dgm:cxn modelId="{7E98FB15-0A44-4ED4-97C9-E931C4CC55AC}" type="presOf" srcId="{712D86F3-415B-4439-9C8E-C4E53F9B49DE}" destId="{39D49E06-04D6-410E-927D-00ED39443AD6}" srcOrd="1" destOrd="0" presId="urn:microsoft.com/office/officeart/2005/8/layout/list1"/>
    <dgm:cxn modelId="{F15D588A-8E64-4271-BB33-C94F5BDAF2A5}" type="presOf" srcId="{5F0F68C7-FAFB-4BE9-8344-DA03223D9D33}" destId="{44688EB8-A675-4066-AFD1-6C635DE97A5E}" srcOrd="0" destOrd="0" presId="urn:microsoft.com/office/officeart/2005/8/layout/list1"/>
    <dgm:cxn modelId="{D0B8C3B1-95A3-4741-AD15-ED6DB95109A8}" type="presOf" srcId="{D5779B6F-04EF-438D-A140-1CC903665343}" destId="{92AEFD0B-F9F7-4DBB-AD4D-9354C54E3C1E}" srcOrd="0" destOrd="0" presId="urn:microsoft.com/office/officeart/2005/8/layout/list1"/>
    <dgm:cxn modelId="{C1F8E692-96F6-43C8-AE49-CC9D9A79831F}" srcId="{5F0F68C7-FAFB-4BE9-8344-DA03223D9D33}" destId="{D5779B6F-04EF-438D-A140-1CC903665343}" srcOrd="2" destOrd="0" parTransId="{4E80E768-BB19-45FE-9672-8B13521E27FC}" sibTransId="{62D13CFD-C76D-41B3-AA96-416D7FAFE6FA}"/>
    <dgm:cxn modelId="{1EA29C55-CC65-4F62-89F7-E2500DE50D8E}" srcId="{5F0F68C7-FAFB-4BE9-8344-DA03223D9D33}" destId="{DA0B9DDA-716D-4F1D-9FC7-C31A494DFEF9}" srcOrd="0" destOrd="0" parTransId="{949949F3-6285-430D-95A1-2D32698338E2}" sibTransId="{4845077B-27A7-48A6-A740-4B859D461F56}"/>
    <dgm:cxn modelId="{00E05C8E-EB59-4092-B40B-3A1AE9947998}" type="presParOf" srcId="{44688EB8-A675-4066-AFD1-6C635DE97A5E}" destId="{09BAAC0C-4C64-441B-A969-805675CF8B50}" srcOrd="0" destOrd="0" presId="urn:microsoft.com/office/officeart/2005/8/layout/list1"/>
    <dgm:cxn modelId="{83947EF3-6382-4CF3-9548-386D3F4AD6DD}" type="presParOf" srcId="{09BAAC0C-4C64-441B-A969-805675CF8B50}" destId="{1F7C0D7D-3400-4FDE-B23C-86E7CA2BB959}" srcOrd="0" destOrd="0" presId="urn:microsoft.com/office/officeart/2005/8/layout/list1"/>
    <dgm:cxn modelId="{9A1653CA-8E15-4687-B65B-5E8E0919C33F}" type="presParOf" srcId="{09BAAC0C-4C64-441B-A969-805675CF8B50}" destId="{5EE1AE9A-FB20-4D68-8ACD-D9FC01883EA0}" srcOrd="1" destOrd="0" presId="urn:microsoft.com/office/officeart/2005/8/layout/list1"/>
    <dgm:cxn modelId="{499F6613-6314-454B-A1FB-B9881CE7CFDF}" type="presParOf" srcId="{44688EB8-A675-4066-AFD1-6C635DE97A5E}" destId="{D499C9B4-D5DA-4AC2-B046-50FFBEC98A5D}" srcOrd="1" destOrd="0" presId="urn:microsoft.com/office/officeart/2005/8/layout/list1"/>
    <dgm:cxn modelId="{2DDBFDF7-13E0-4D5A-B59C-9632F77111CD}" type="presParOf" srcId="{44688EB8-A675-4066-AFD1-6C635DE97A5E}" destId="{734CEF0E-5708-4C43-91B7-5C4134042773}" srcOrd="2" destOrd="0" presId="urn:microsoft.com/office/officeart/2005/8/layout/list1"/>
    <dgm:cxn modelId="{59A691D1-596B-4104-B178-D7FC520184E8}" type="presParOf" srcId="{44688EB8-A675-4066-AFD1-6C635DE97A5E}" destId="{B82FE22C-365E-41FB-8BEB-195C325CD072}" srcOrd="3" destOrd="0" presId="urn:microsoft.com/office/officeart/2005/8/layout/list1"/>
    <dgm:cxn modelId="{C407688B-2CAC-4927-8511-49EEB2C36BF1}" type="presParOf" srcId="{44688EB8-A675-4066-AFD1-6C635DE97A5E}" destId="{C9C58C85-0613-4E64-825D-875D2FE64F5E}" srcOrd="4" destOrd="0" presId="urn:microsoft.com/office/officeart/2005/8/layout/list1"/>
    <dgm:cxn modelId="{8FEBDD77-B14F-416F-9A6E-446BB21FA0D4}" type="presParOf" srcId="{C9C58C85-0613-4E64-825D-875D2FE64F5E}" destId="{0638E7F9-2C21-4BB5-AAC5-BE7442A5B14A}" srcOrd="0" destOrd="0" presId="urn:microsoft.com/office/officeart/2005/8/layout/list1"/>
    <dgm:cxn modelId="{AB355900-5A3C-4217-A79F-9B5085EAD00B}" type="presParOf" srcId="{C9C58C85-0613-4E64-825D-875D2FE64F5E}" destId="{07194265-1C46-415D-A463-6DD3B1A9A5A8}" srcOrd="1" destOrd="0" presId="urn:microsoft.com/office/officeart/2005/8/layout/list1"/>
    <dgm:cxn modelId="{C68048A9-ADD5-49DC-B1F2-3DCFBC7F2965}" type="presParOf" srcId="{44688EB8-A675-4066-AFD1-6C635DE97A5E}" destId="{E32171FC-1A9F-4114-B59E-0602700EAE14}" srcOrd="5" destOrd="0" presId="urn:microsoft.com/office/officeart/2005/8/layout/list1"/>
    <dgm:cxn modelId="{5D6CFF82-F2C1-432F-A20D-57066019399E}" type="presParOf" srcId="{44688EB8-A675-4066-AFD1-6C635DE97A5E}" destId="{BB129060-9850-4E2E-8ACC-72E8CAFAB3EE}" srcOrd="6" destOrd="0" presId="urn:microsoft.com/office/officeart/2005/8/layout/list1"/>
    <dgm:cxn modelId="{7297D755-178E-49C5-AB4F-6601E45B963D}" type="presParOf" srcId="{44688EB8-A675-4066-AFD1-6C635DE97A5E}" destId="{AFCFC9F1-ED39-4211-BEA0-98652137CF6D}" srcOrd="7" destOrd="0" presId="urn:microsoft.com/office/officeart/2005/8/layout/list1"/>
    <dgm:cxn modelId="{280C7980-E556-4847-A826-50DA10A30B15}" type="presParOf" srcId="{44688EB8-A675-4066-AFD1-6C635DE97A5E}" destId="{A03A8761-961B-4E27-9886-425CC5BB2074}" srcOrd="8" destOrd="0" presId="urn:microsoft.com/office/officeart/2005/8/layout/list1"/>
    <dgm:cxn modelId="{83FED582-CE37-46DE-AAE9-318109B233B4}" type="presParOf" srcId="{A03A8761-961B-4E27-9886-425CC5BB2074}" destId="{92AEFD0B-F9F7-4DBB-AD4D-9354C54E3C1E}" srcOrd="0" destOrd="0" presId="urn:microsoft.com/office/officeart/2005/8/layout/list1"/>
    <dgm:cxn modelId="{9547CD95-C3CC-49BC-978B-4A9DDD95F6F1}" type="presParOf" srcId="{A03A8761-961B-4E27-9886-425CC5BB2074}" destId="{6A18063E-2F1B-4B47-8C31-2B7BAF742670}" srcOrd="1" destOrd="0" presId="urn:microsoft.com/office/officeart/2005/8/layout/list1"/>
    <dgm:cxn modelId="{04029A31-C8B0-4A74-BE59-8B15476CC0C7}" type="presParOf" srcId="{44688EB8-A675-4066-AFD1-6C635DE97A5E}" destId="{C27C6BFD-3D11-4900-93C1-05EFC14A5F85}" srcOrd="9" destOrd="0" presId="urn:microsoft.com/office/officeart/2005/8/layout/list1"/>
    <dgm:cxn modelId="{0D8C5717-1709-43C7-B3B8-01BDCB187A59}" type="presParOf" srcId="{44688EB8-A675-4066-AFD1-6C635DE97A5E}" destId="{B7CDE125-CE4D-406E-AD80-8FA114082D8C}" srcOrd="10" destOrd="0" presId="urn:microsoft.com/office/officeart/2005/8/layout/list1"/>
    <dgm:cxn modelId="{C14BF895-A1B1-487B-8F2D-8FFCB2D5F868}" type="presParOf" srcId="{44688EB8-A675-4066-AFD1-6C635DE97A5E}" destId="{074E7DE7-E0DB-4FB5-B263-813B41915ADF}" srcOrd="11" destOrd="0" presId="urn:microsoft.com/office/officeart/2005/8/layout/list1"/>
    <dgm:cxn modelId="{18B923BE-4909-4BF3-9387-81376B0CA973}" type="presParOf" srcId="{44688EB8-A675-4066-AFD1-6C635DE97A5E}" destId="{B13F979D-DECA-4063-B8F9-3563F387B10A}" srcOrd="12" destOrd="0" presId="urn:microsoft.com/office/officeart/2005/8/layout/list1"/>
    <dgm:cxn modelId="{F8C67D62-E6A5-49B5-B41A-34947C1BE89B}" type="presParOf" srcId="{B13F979D-DECA-4063-B8F9-3563F387B10A}" destId="{4FB22B70-0DF8-494A-AE2D-0091BC555722}" srcOrd="0" destOrd="0" presId="urn:microsoft.com/office/officeart/2005/8/layout/list1"/>
    <dgm:cxn modelId="{168EE662-8208-4974-B59A-C304A8EEEBAE}" type="presParOf" srcId="{B13F979D-DECA-4063-B8F9-3563F387B10A}" destId="{39D49E06-04D6-410E-927D-00ED39443AD6}" srcOrd="1" destOrd="0" presId="urn:microsoft.com/office/officeart/2005/8/layout/list1"/>
    <dgm:cxn modelId="{744F6E3F-FE2E-4F74-9E5A-24D14E9CF786}" type="presParOf" srcId="{44688EB8-A675-4066-AFD1-6C635DE97A5E}" destId="{46012F97-266F-4760-81FD-E5E021C6B3EA}" srcOrd="13" destOrd="0" presId="urn:microsoft.com/office/officeart/2005/8/layout/list1"/>
    <dgm:cxn modelId="{C3F645DF-706D-49CA-93A1-A1319B39AF43}" type="presParOf" srcId="{44688EB8-A675-4066-AFD1-6C635DE97A5E}" destId="{ECB8D9A6-DFF5-4F02-AA49-E2B9CEEC70D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8811E9-A6A0-4740-9433-4FDFB19C84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DC586E-67F3-4A74-9401-9922B4F812BB}">
      <dgm:prSet phldrT="[Текст]" custT="1"/>
      <dgm:spPr>
        <a:solidFill>
          <a:srgbClr val="FF0000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Проблемы: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Ремонт подвального помещения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2.Укомплектование специалистами руководители хоровых коллективов</a:t>
          </a:r>
          <a:r>
            <a:rPr lang="ru-RU" sz="1200" dirty="0" smtClean="0"/>
            <a:t/>
          </a:r>
          <a:br>
            <a:rPr lang="ru-RU" sz="1200" dirty="0" smtClean="0"/>
          </a:br>
          <a:endParaRPr lang="ru-RU" sz="1200" dirty="0" smtClean="0"/>
        </a:p>
        <a:p>
          <a:r>
            <a:rPr lang="ru-RU" sz="1200" dirty="0" smtClean="0"/>
            <a:t> </a:t>
          </a:r>
          <a:endParaRPr lang="ru-RU" sz="1200" dirty="0"/>
        </a:p>
      </dgm:t>
    </dgm:pt>
    <dgm:pt modelId="{D6C175E3-3C05-4013-BAF1-A38333F16850}" type="sibTrans" cxnId="{DAD030D8-3A12-4B70-A097-923A882B79E3}">
      <dgm:prSet/>
      <dgm:spPr/>
      <dgm:t>
        <a:bodyPr/>
        <a:lstStyle/>
        <a:p>
          <a:endParaRPr lang="ru-RU"/>
        </a:p>
      </dgm:t>
    </dgm:pt>
    <dgm:pt modelId="{5AB7D44B-E8E4-4C1B-805F-138C856563C1}" type="parTrans" cxnId="{DAD030D8-3A12-4B70-A097-923A882B79E3}">
      <dgm:prSet/>
      <dgm:spPr/>
      <dgm:t>
        <a:bodyPr/>
        <a:lstStyle/>
        <a:p>
          <a:endParaRPr lang="ru-RU"/>
        </a:p>
      </dgm:t>
    </dgm:pt>
    <dgm:pt modelId="{3D5C5D30-0E49-4940-9F87-45AD4B31543E}" type="pres">
      <dgm:prSet presAssocID="{6D8811E9-A6A0-4740-9433-4FDFB19C84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64EC7A-ABF8-48F8-ACB7-BC516505F895}" type="pres">
      <dgm:prSet presAssocID="{F6DC586E-67F3-4A74-9401-9922B4F812BB}" presName="parentText" presStyleLbl="node1" presStyleIdx="0" presStyleCnt="1" custLinFactNeighborY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F64924-D344-4360-BDDD-A7C1F123B9A2}" type="presOf" srcId="{6D8811E9-A6A0-4740-9433-4FDFB19C8428}" destId="{3D5C5D30-0E49-4940-9F87-45AD4B31543E}" srcOrd="0" destOrd="0" presId="urn:microsoft.com/office/officeart/2005/8/layout/vList2"/>
    <dgm:cxn modelId="{9D7C5FB2-396B-40DA-A040-1AE355CF133C}" type="presOf" srcId="{F6DC586E-67F3-4A74-9401-9922B4F812BB}" destId="{F164EC7A-ABF8-48F8-ACB7-BC516505F895}" srcOrd="0" destOrd="0" presId="urn:microsoft.com/office/officeart/2005/8/layout/vList2"/>
    <dgm:cxn modelId="{DAD030D8-3A12-4B70-A097-923A882B79E3}" srcId="{6D8811E9-A6A0-4740-9433-4FDFB19C8428}" destId="{F6DC586E-67F3-4A74-9401-9922B4F812BB}" srcOrd="0" destOrd="0" parTransId="{5AB7D44B-E8E4-4C1B-805F-138C856563C1}" sibTransId="{D6C175E3-3C05-4013-BAF1-A38333F16850}"/>
    <dgm:cxn modelId="{2816B540-E20A-4C1F-A6CA-EF00800D0FC0}" type="presParOf" srcId="{3D5C5D30-0E49-4940-9F87-45AD4B31543E}" destId="{F164EC7A-ABF8-48F8-ACB7-BC516505F8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369117-5258-4BCD-AB7B-DA4905EAF59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2C2DE6-50EF-4EB6-BDB5-F8A483F9798E}">
      <dgm:prSet phldrT="[Текст]"/>
      <dgm:spPr>
        <a:solidFill>
          <a:srgbClr val="00B05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Кинотеатр «Звезда»</a:t>
          </a:r>
        </a:p>
        <a:p>
          <a:pPr algn="ctr">
            <a:spcAft>
              <a:spcPts val="0"/>
            </a:spcAft>
          </a:pP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Дата открытия: 28 декабрь 2017г.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9C26B3-3D25-418A-BBA6-ADFD042BF3CB}" type="parTrans" cxnId="{A8B62040-5A9D-4FB6-8BB9-78C9491CF2A7}">
      <dgm:prSet/>
      <dgm:spPr/>
      <dgm:t>
        <a:bodyPr/>
        <a:lstStyle/>
        <a:p>
          <a:endParaRPr lang="ru-RU"/>
        </a:p>
      </dgm:t>
    </dgm:pt>
    <dgm:pt modelId="{02F725A8-0F01-442E-B170-B9D3E807508A}" type="sibTrans" cxnId="{A8B62040-5A9D-4FB6-8BB9-78C9491CF2A7}">
      <dgm:prSet/>
      <dgm:spPr/>
      <dgm:t>
        <a:bodyPr/>
        <a:lstStyle/>
        <a:p>
          <a:endParaRPr lang="ru-RU"/>
        </a:p>
      </dgm:t>
    </dgm:pt>
    <dgm:pt modelId="{EACB82E4-334C-4CA6-9B69-FF4657211779}">
      <dgm:prSet phldrT="[Текст]"/>
      <dgm:spPr>
        <a:solidFill>
          <a:srgbClr val="00B050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Привлечение зрителей - главная проблема, работа с юными зрителями, развитие любительского объединения «Окно в мир»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97A3D-5456-4462-8D16-0C4645B7958A}" type="sibTrans" cxnId="{A847A65D-2D16-4FBA-822C-68922EF46616}">
      <dgm:prSet/>
      <dgm:spPr/>
      <dgm:t>
        <a:bodyPr/>
        <a:lstStyle/>
        <a:p>
          <a:endParaRPr lang="ru-RU"/>
        </a:p>
      </dgm:t>
    </dgm:pt>
    <dgm:pt modelId="{83E08CAE-98D5-46B8-8DF9-798D0A787298}" type="parTrans" cxnId="{A847A65D-2D16-4FBA-822C-68922EF46616}">
      <dgm:prSet/>
      <dgm:spPr/>
      <dgm:t>
        <a:bodyPr/>
        <a:lstStyle/>
        <a:p>
          <a:endParaRPr lang="ru-RU"/>
        </a:p>
      </dgm:t>
    </dgm:pt>
    <dgm:pt modelId="{62A6E270-E98C-48BD-9AA8-917283E89281}">
      <dgm:prSet phldrT="[Текст]"/>
      <dgm:spPr>
        <a:solidFill>
          <a:schemeClr val="accent3"/>
        </a:solidFill>
      </dgm:spPr>
      <dgm:t>
        <a:bodyPr/>
        <a:lstStyle/>
        <a:p>
          <a:pPr algn="l"/>
          <a:r>
            <a:rPr lang="ru-RU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Новый репертуар </a:t>
          </a:r>
          <a:endParaRPr lang="ru-RU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566CE78-9F53-40AA-8780-8ABBB0BC4747}">
      <dgm:prSet phldrT="[Текст]"/>
      <dgm:spPr>
        <a:solidFill>
          <a:schemeClr val="accent3"/>
        </a:solidFill>
      </dgm:spPr>
      <dgm:t>
        <a:bodyPr/>
        <a:lstStyle/>
        <a:p>
          <a:pPr algn="l"/>
          <a:r>
            <a:rPr lang="ru-RU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Концертная деятельность </a:t>
          </a:r>
          <a:endParaRPr lang="ru-RU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D5BFCE-C350-4533-8912-AF7BB2A68B32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Муниципальный ансамбль  народных инструментов 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DFE4361-C47F-4E8A-9541-2683F6A15946}" type="sibTrans" cxnId="{AD96138A-B26C-45EF-AD12-2DDB765D7F9A}">
      <dgm:prSet/>
      <dgm:spPr/>
      <dgm:t>
        <a:bodyPr/>
        <a:lstStyle/>
        <a:p>
          <a:endParaRPr lang="ru-RU"/>
        </a:p>
      </dgm:t>
    </dgm:pt>
    <dgm:pt modelId="{E51B6AA7-FCE9-49D9-872B-800A37E7996B}" type="parTrans" cxnId="{AD96138A-B26C-45EF-AD12-2DDB765D7F9A}">
      <dgm:prSet/>
      <dgm:spPr/>
      <dgm:t>
        <a:bodyPr/>
        <a:lstStyle/>
        <a:p>
          <a:endParaRPr lang="ru-RU"/>
        </a:p>
      </dgm:t>
    </dgm:pt>
    <dgm:pt modelId="{BAC79F05-8CE4-41D4-B317-1EC3A3CB7A95}" type="sibTrans" cxnId="{DF82EC5B-3A20-4A12-ADAE-EBAFE5BA2FDD}">
      <dgm:prSet/>
      <dgm:spPr/>
      <dgm:t>
        <a:bodyPr/>
        <a:lstStyle/>
        <a:p>
          <a:endParaRPr lang="ru-RU"/>
        </a:p>
      </dgm:t>
    </dgm:pt>
    <dgm:pt modelId="{5107980D-AFCA-4BEA-A9F9-004CE74AAE98}" type="parTrans" cxnId="{DF82EC5B-3A20-4A12-ADAE-EBAFE5BA2FDD}">
      <dgm:prSet/>
      <dgm:spPr/>
      <dgm:t>
        <a:bodyPr/>
        <a:lstStyle/>
        <a:p>
          <a:endParaRPr lang="ru-RU"/>
        </a:p>
      </dgm:t>
    </dgm:pt>
    <dgm:pt modelId="{A327B0F8-1C57-41AC-ADA2-DD1361578964}" type="sibTrans" cxnId="{3064D279-70EE-4E84-8F1B-6292A0092A98}">
      <dgm:prSet/>
      <dgm:spPr/>
      <dgm:t>
        <a:bodyPr/>
        <a:lstStyle/>
        <a:p>
          <a:endParaRPr lang="ru-RU"/>
        </a:p>
      </dgm:t>
    </dgm:pt>
    <dgm:pt modelId="{6AFCA8C7-D1CF-4EB1-86B3-6ED34D48C4E4}" type="parTrans" cxnId="{3064D279-70EE-4E84-8F1B-6292A0092A98}">
      <dgm:prSet/>
      <dgm:spPr/>
      <dgm:t>
        <a:bodyPr/>
        <a:lstStyle/>
        <a:p>
          <a:endParaRPr lang="ru-RU"/>
        </a:p>
      </dgm:t>
    </dgm:pt>
    <dgm:pt modelId="{629E5FB3-90A2-4ED7-9FF6-1FFE0A2648C6}" type="pres">
      <dgm:prSet presAssocID="{51369117-5258-4BCD-AB7B-DA4905EAF5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48C16-2212-480B-A0D1-1D0A8B45DD8A}" type="pres">
      <dgm:prSet presAssocID="{292C2DE6-50EF-4EB6-BDB5-F8A483F9798E}" presName="comp" presStyleCnt="0"/>
      <dgm:spPr/>
    </dgm:pt>
    <dgm:pt modelId="{3F8C15D5-EA71-4BC1-9A82-80BD1C66905B}" type="pres">
      <dgm:prSet presAssocID="{292C2DE6-50EF-4EB6-BDB5-F8A483F9798E}" presName="box" presStyleLbl="node1" presStyleIdx="0" presStyleCnt="2"/>
      <dgm:spPr/>
      <dgm:t>
        <a:bodyPr/>
        <a:lstStyle/>
        <a:p>
          <a:endParaRPr lang="ru-RU"/>
        </a:p>
      </dgm:t>
    </dgm:pt>
    <dgm:pt modelId="{6BAE169A-C179-429C-871E-32D2D9BBFCE6}" type="pres">
      <dgm:prSet presAssocID="{292C2DE6-50EF-4EB6-BDB5-F8A483F9798E}" presName="img" presStyleLbl="fgImgPlace1" presStyleIdx="0" presStyleCnt="2" custScaleX="115268" custLinFactNeighborX="-2219" custLinFactNeighborY="14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908192-8D1B-403A-9635-38FB5F4BE0DA}" type="pres">
      <dgm:prSet presAssocID="{292C2DE6-50EF-4EB6-BDB5-F8A483F9798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212D9-4AC4-472D-B2E0-BADDA19758FF}" type="pres">
      <dgm:prSet presAssocID="{02F725A8-0F01-442E-B170-B9D3E807508A}" presName="spacer" presStyleCnt="0"/>
      <dgm:spPr/>
    </dgm:pt>
    <dgm:pt modelId="{E6BB017A-3F7E-4263-B73E-2C834568F2B5}" type="pres">
      <dgm:prSet presAssocID="{38D5BFCE-C350-4533-8912-AF7BB2A68B32}" presName="comp" presStyleCnt="0"/>
      <dgm:spPr/>
    </dgm:pt>
    <dgm:pt modelId="{191806E0-FC83-4881-A04E-184BB6CCF48C}" type="pres">
      <dgm:prSet presAssocID="{38D5BFCE-C350-4533-8912-AF7BB2A68B32}" presName="box" presStyleLbl="node1" presStyleIdx="1" presStyleCnt="2"/>
      <dgm:spPr/>
      <dgm:t>
        <a:bodyPr/>
        <a:lstStyle/>
        <a:p>
          <a:endParaRPr lang="ru-RU"/>
        </a:p>
      </dgm:t>
    </dgm:pt>
    <dgm:pt modelId="{76C01FC4-6E05-4972-BA69-036068B63FF6}" type="pres">
      <dgm:prSet presAssocID="{38D5BFCE-C350-4533-8912-AF7BB2A68B32}" presName="img" presStyleLbl="fgImgPlace1" presStyleIdx="1" presStyleCnt="2" custScaleX="115267" custLinFactNeighborX="-2220" custLinFactNeighborY="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813FA06-F204-49F8-9F4A-DAAEE3402A9B}" type="pres">
      <dgm:prSet presAssocID="{38D5BFCE-C350-4533-8912-AF7BB2A68B3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1572A8-FF7A-44DF-BAAF-5DC9F19061DF}" type="presOf" srcId="{62A6E270-E98C-48BD-9AA8-917283E89281}" destId="{8813FA06-F204-49F8-9F4A-DAAEE3402A9B}" srcOrd="1" destOrd="2" presId="urn:microsoft.com/office/officeart/2005/8/layout/vList4"/>
    <dgm:cxn modelId="{CE3A9528-A1A8-4ED1-8D29-590644012AC6}" type="presOf" srcId="{38D5BFCE-C350-4533-8912-AF7BB2A68B32}" destId="{191806E0-FC83-4881-A04E-184BB6CCF48C}" srcOrd="0" destOrd="0" presId="urn:microsoft.com/office/officeart/2005/8/layout/vList4"/>
    <dgm:cxn modelId="{10BB5A24-A66E-4A1A-91E1-DA252D763929}" type="presOf" srcId="{38D5BFCE-C350-4533-8912-AF7BB2A68B32}" destId="{8813FA06-F204-49F8-9F4A-DAAEE3402A9B}" srcOrd="1" destOrd="0" presId="urn:microsoft.com/office/officeart/2005/8/layout/vList4"/>
    <dgm:cxn modelId="{93B91991-DA7A-4278-AC65-023F67EA979D}" type="presOf" srcId="{D566CE78-9F53-40AA-8780-8ABBB0BC4747}" destId="{191806E0-FC83-4881-A04E-184BB6CCF48C}" srcOrd="0" destOrd="1" presId="urn:microsoft.com/office/officeart/2005/8/layout/vList4"/>
    <dgm:cxn modelId="{AD96138A-B26C-45EF-AD12-2DDB765D7F9A}" srcId="{51369117-5258-4BCD-AB7B-DA4905EAF595}" destId="{38D5BFCE-C350-4533-8912-AF7BB2A68B32}" srcOrd="1" destOrd="0" parTransId="{E51B6AA7-FCE9-49D9-872B-800A37E7996B}" sibTransId="{6DFE4361-C47F-4E8A-9541-2683F6A15946}"/>
    <dgm:cxn modelId="{CD2FEBB9-B5D0-4DF7-BDF6-287245610185}" type="presOf" srcId="{EACB82E4-334C-4CA6-9B69-FF4657211779}" destId="{88908192-8D1B-403A-9635-38FB5F4BE0DA}" srcOrd="1" destOrd="1" presId="urn:microsoft.com/office/officeart/2005/8/layout/vList4"/>
    <dgm:cxn modelId="{A847A65D-2D16-4FBA-822C-68922EF46616}" srcId="{292C2DE6-50EF-4EB6-BDB5-F8A483F9798E}" destId="{EACB82E4-334C-4CA6-9B69-FF4657211779}" srcOrd="0" destOrd="0" parTransId="{83E08CAE-98D5-46B8-8DF9-798D0A787298}" sibTransId="{F2F97A3D-5456-4462-8D16-0C4645B7958A}"/>
    <dgm:cxn modelId="{65924F70-3F6A-48A5-83E1-8EA906FE7D8D}" type="presOf" srcId="{292C2DE6-50EF-4EB6-BDB5-F8A483F9798E}" destId="{3F8C15D5-EA71-4BC1-9A82-80BD1C66905B}" srcOrd="0" destOrd="0" presId="urn:microsoft.com/office/officeart/2005/8/layout/vList4"/>
    <dgm:cxn modelId="{8FC45E48-B117-41C5-A247-2432FF4ED189}" type="presOf" srcId="{62A6E270-E98C-48BD-9AA8-917283E89281}" destId="{191806E0-FC83-4881-A04E-184BB6CCF48C}" srcOrd="0" destOrd="2" presId="urn:microsoft.com/office/officeart/2005/8/layout/vList4"/>
    <dgm:cxn modelId="{A2D21155-5BDA-4A03-871F-57F75FB9A21E}" type="presOf" srcId="{51369117-5258-4BCD-AB7B-DA4905EAF595}" destId="{629E5FB3-90A2-4ED7-9FF6-1FFE0A2648C6}" srcOrd="0" destOrd="0" presId="urn:microsoft.com/office/officeart/2005/8/layout/vList4"/>
    <dgm:cxn modelId="{7DA22D73-8A00-4402-A2D0-03252BD1ECBA}" type="presOf" srcId="{D566CE78-9F53-40AA-8780-8ABBB0BC4747}" destId="{8813FA06-F204-49F8-9F4A-DAAEE3402A9B}" srcOrd="1" destOrd="1" presId="urn:microsoft.com/office/officeart/2005/8/layout/vList4"/>
    <dgm:cxn modelId="{3064D279-70EE-4E84-8F1B-6292A0092A98}" srcId="{38D5BFCE-C350-4533-8912-AF7BB2A68B32}" destId="{D566CE78-9F53-40AA-8780-8ABBB0BC4747}" srcOrd="0" destOrd="0" parTransId="{6AFCA8C7-D1CF-4EB1-86B3-6ED34D48C4E4}" sibTransId="{A327B0F8-1C57-41AC-ADA2-DD1361578964}"/>
    <dgm:cxn modelId="{A8B62040-5A9D-4FB6-8BB9-78C9491CF2A7}" srcId="{51369117-5258-4BCD-AB7B-DA4905EAF595}" destId="{292C2DE6-50EF-4EB6-BDB5-F8A483F9798E}" srcOrd="0" destOrd="0" parTransId="{AD9C26B3-3D25-418A-BBA6-ADFD042BF3CB}" sibTransId="{02F725A8-0F01-442E-B170-B9D3E807508A}"/>
    <dgm:cxn modelId="{DF82EC5B-3A20-4A12-ADAE-EBAFE5BA2FDD}" srcId="{38D5BFCE-C350-4533-8912-AF7BB2A68B32}" destId="{62A6E270-E98C-48BD-9AA8-917283E89281}" srcOrd="1" destOrd="0" parTransId="{5107980D-AFCA-4BEA-A9F9-004CE74AAE98}" sibTransId="{BAC79F05-8CE4-41D4-B317-1EC3A3CB7A95}"/>
    <dgm:cxn modelId="{F443E376-8532-4A0A-A744-7CB59AFFF3B8}" type="presOf" srcId="{292C2DE6-50EF-4EB6-BDB5-F8A483F9798E}" destId="{88908192-8D1B-403A-9635-38FB5F4BE0DA}" srcOrd="1" destOrd="0" presId="urn:microsoft.com/office/officeart/2005/8/layout/vList4"/>
    <dgm:cxn modelId="{FB8850ED-7248-409F-BB9A-9FFB43193C49}" type="presOf" srcId="{EACB82E4-334C-4CA6-9B69-FF4657211779}" destId="{3F8C15D5-EA71-4BC1-9A82-80BD1C66905B}" srcOrd="0" destOrd="1" presId="urn:microsoft.com/office/officeart/2005/8/layout/vList4"/>
    <dgm:cxn modelId="{787D67F5-8BDC-42DD-9A8F-EA27BF81C175}" type="presParOf" srcId="{629E5FB3-90A2-4ED7-9FF6-1FFE0A2648C6}" destId="{AE548C16-2212-480B-A0D1-1D0A8B45DD8A}" srcOrd="0" destOrd="0" presId="urn:microsoft.com/office/officeart/2005/8/layout/vList4"/>
    <dgm:cxn modelId="{63FFFE9F-04BA-4AE8-AFB0-F63E18F0569A}" type="presParOf" srcId="{AE548C16-2212-480B-A0D1-1D0A8B45DD8A}" destId="{3F8C15D5-EA71-4BC1-9A82-80BD1C66905B}" srcOrd="0" destOrd="0" presId="urn:microsoft.com/office/officeart/2005/8/layout/vList4"/>
    <dgm:cxn modelId="{E9924E1E-625A-4E6B-8F62-7C9949D484F6}" type="presParOf" srcId="{AE548C16-2212-480B-A0D1-1D0A8B45DD8A}" destId="{6BAE169A-C179-429C-871E-32D2D9BBFCE6}" srcOrd="1" destOrd="0" presId="urn:microsoft.com/office/officeart/2005/8/layout/vList4"/>
    <dgm:cxn modelId="{9442F6C7-4210-4B46-B6D8-A6B0CF53B2C0}" type="presParOf" srcId="{AE548C16-2212-480B-A0D1-1D0A8B45DD8A}" destId="{88908192-8D1B-403A-9635-38FB5F4BE0DA}" srcOrd="2" destOrd="0" presId="urn:microsoft.com/office/officeart/2005/8/layout/vList4"/>
    <dgm:cxn modelId="{423C06FA-DA50-47DE-A76F-F9217DF55A32}" type="presParOf" srcId="{629E5FB3-90A2-4ED7-9FF6-1FFE0A2648C6}" destId="{661212D9-4AC4-472D-B2E0-BADDA19758FF}" srcOrd="1" destOrd="0" presId="urn:microsoft.com/office/officeart/2005/8/layout/vList4"/>
    <dgm:cxn modelId="{D9020F34-7879-4FE1-9187-FA1F0A7D0BBF}" type="presParOf" srcId="{629E5FB3-90A2-4ED7-9FF6-1FFE0A2648C6}" destId="{E6BB017A-3F7E-4263-B73E-2C834568F2B5}" srcOrd="2" destOrd="0" presId="urn:microsoft.com/office/officeart/2005/8/layout/vList4"/>
    <dgm:cxn modelId="{BCCFB6E0-8540-45B8-BF3F-8F6FBAEBB0EF}" type="presParOf" srcId="{E6BB017A-3F7E-4263-B73E-2C834568F2B5}" destId="{191806E0-FC83-4881-A04E-184BB6CCF48C}" srcOrd="0" destOrd="0" presId="urn:microsoft.com/office/officeart/2005/8/layout/vList4"/>
    <dgm:cxn modelId="{198136A5-FEE5-4883-8B73-CD3034D2EF20}" type="presParOf" srcId="{E6BB017A-3F7E-4263-B73E-2C834568F2B5}" destId="{76C01FC4-6E05-4972-BA69-036068B63FF6}" srcOrd="1" destOrd="0" presId="urn:microsoft.com/office/officeart/2005/8/layout/vList4"/>
    <dgm:cxn modelId="{A6DB9334-9980-4DAD-B2B6-5321568ACD42}" type="presParOf" srcId="{E6BB017A-3F7E-4263-B73E-2C834568F2B5}" destId="{8813FA06-F204-49F8-9F4A-DAAEE3402A9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DA6136-1418-41A9-B04A-B5BB560D9A70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3B68C-37D6-44C6-B6EB-21EDDEA7DA3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 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самодеятельный коллектив, хор ветеранов войны и труда </a:t>
          </a:r>
        </a:p>
        <a:p>
          <a:pPr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«Красная гвоздика»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703D54-2E31-456F-9513-F6CD1BB35E21}" type="parTrans" cxnId="{C2147B4D-E9DE-41A1-81A9-B08AF12EF0C7}">
      <dgm:prSet/>
      <dgm:spPr/>
      <dgm:t>
        <a:bodyPr/>
        <a:lstStyle/>
        <a:p>
          <a:endParaRPr lang="ru-RU"/>
        </a:p>
      </dgm:t>
    </dgm:pt>
    <dgm:pt modelId="{1F408EE4-E572-482E-8419-CD97DB3DB674}" type="sibTrans" cxnId="{C2147B4D-E9DE-41A1-81A9-B08AF12EF0C7}">
      <dgm:prSet/>
      <dgm:spPr/>
      <dgm:t>
        <a:bodyPr/>
        <a:lstStyle/>
        <a:p>
          <a:endParaRPr lang="ru-RU"/>
        </a:p>
      </dgm:t>
    </dgm:pt>
    <dgm:pt modelId="{487CDF40-F50F-4CA6-92E5-1F73E9C50C1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коллектив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шорский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фольклорный ансамбль «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Отчагаш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14021E-1330-476C-A34C-3BDE2612E674}" type="parTrans" cxnId="{3F646F59-F256-4E0E-A0A6-26B9005BB4A9}">
      <dgm:prSet/>
      <dgm:spPr/>
      <dgm:t>
        <a:bodyPr/>
        <a:lstStyle/>
        <a:p>
          <a:endParaRPr lang="ru-RU"/>
        </a:p>
      </dgm:t>
    </dgm:pt>
    <dgm:pt modelId="{AC003205-0C39-4C7A-92BF-790D3101F266}" type="sibTrans" cxnId="{3F646F59-F256-4E0E-A0A6-26B9005BB4A9}">
      <dgm:prSet/>
      <dgm:spPr/>
      <dgm:t>
        <a:bodyPr/>
        <a:lstStyle/>
        <a:p>
          <a:endParaRPr lang="ru-RU"/>
        </a:p>
      </dgm:t>
    </dgm:pt>
    <dgm:pt modelId="{0D442D53-B323-463B-B1B0-2288EB1AB45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Образцовый самодеятельный коллектив, хореографическая студия «Союз»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DEA14F-D224-4007-8FE9-BED7D845119E}" type="parTrans" cxnId="{0724BE50-FCA5-4559-A1B7-6694B038B797}">
      <dgm:prSet/>
      <dgm:spPr/>
      <dgm:t>
        <a:bodyPr/>
        <a:lstStyle/>
        <a:p>
          <a:endParaRPr lang="ru-RU"/>
        </a:p>
      </dgm:t>
    </dgm:pt>
    <dgm:pt modelId="{FC3A47BA-2925-478F-AFAB-D5EDEC6CB584}" type="sibTrans" cxnId="{0724BE50-FCA5-4559-A1B7-6694B038B797}">
      <dgm:prSet/>
      <dgm:spPr/>
      <dgm:t>
        <a:bodyPr/>
        <a:lstStyle/>
        <a:p>
          <a:endParaRPr lang="ru-RU"/>
        </a:p>
      </dgm:t>
    </dgm:pt>
    <dgm:pt modelId="{7F40C861-E774-4346-AC48-35867BBC16FE}" type="pres">
      <dgm:prSet presAssocID="{ADDA6136-1418-41A9-B04A-B5BB560D9A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6B50D4-AC8F-41DA-9D38-6046F65472E1}" type="pres">
      <dgm:prSet presAssocID="{ADDA6136-1418-41A9-B04A-B5BB560D9A70}" presName="bkgdShp" presStyleLbl="alignAccFollowNode1" presStyleIdx="0" presStyleCnt="1" custScaleY="143844"/>
      <dgm:spPr/>
      <dgm:t>
        <a:bodyPr/>
        <a:lstStyle/>
        <a:p>
          <a:endParaRPr lang="ru-RU"/>
        </a:p>
      </dgm:t>
    </dgm:pt>
    <dgm:pt modelId="{7859FCA4-B09C-4E5E-BB9C-673B8692729E}" type="pres">
      <dgm:prSet presAssocID="{ADDA6136-1418-41A9-B04A-B5BB560D9A70}" presName="linComp" presStyleCnt="0"/>
      <dgm:spPr/>
    </dgm:pt>
    <dgm:pt modelId="{72CD3984-0B53-4BF6-B9C0-D8881112959C}" type="pres">
      <dgm:prSet presAssocID="{9563B68C-37D6-44C6-B6EB-21EDDEA7DA33}" presName="compNode" presStyleCnt="0"/>
      <dgm:spPr/>
    </dgm:pt>
    <dgm:pt modelId="{A0DBB1CB-3129-48E3-9DC6-455E391C0511}" type="pres">
      <dgm:prSet presAssocID="{9563B68C-37D6-44C6-B6EB-21EDDEA7DA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63EFC-A486-407F-AFC4-009B3BA75AAD}" type="pres">
      <dgm:prSet presAssocID="{9563B68C-37D6-44C6-B6EB-21EDDEA7DA33}" presName="invisiNode" presStyleLbl="node1" presStyleIdx="0" presStyleCnt="3"/>
      <dgm:spPr/>
    </dgm:pt>
    <dgm:pt modelId="{46BA2457-62D6-4C0F-ACBB-4C630AEC329F}" type="pres">
      <dgm:prSet presAssocID="{9563B68C-37D6-44C6-B6EB-21EDDEA7DA33}" presName="imagNode" presStyleLbl="fgImgPlace1" presStyleIdx="0" presStyleCnt="3" custScaleX="80405" custScaleY="1444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401F7C-7A03-4EED-9D60-5B547EC61800}" type="pres">
      <dgm:prSet presAssocID="{1F408EE4-E572-482E-8419-CD97DB3DB6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5F9758-7E30-4340-B3D4-2E06AA3A8786}" type="pres">
      <dgm:prSet presAssocID="{487CDF40-F50F-4CA6-92E5-1F73E9C50C1D}" presName="compNode" presStyleCnt="0"/>
      <dgm:spPr/>
    </dgm:pt>
    <dgm:pt modelId="{6694DF7B-D20A-43BC-B5FF-52BD20D621FA}" type="pres">
      <dgm:prSet presAssocID="{487CDF40-F50F-4CA6-92E5-1F73E9C50C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5A301-B7B7-480C-93BA-8B44CE2D6999}" type="pres">
      <dgm:prSet presAssocID="{487CDF40-F50F-4CA6-92E5-1F73E9C50C1D}" presName="invisiNode" presStyleLbl="node1" presStyleIdx="1" presStyleCnt="3"/>
      <dgm:spPr/>
    </dgm:pt>
    <dgm:pt modelId="{4DB39E0D-B976-4E58-BBDC-43D512A0A4C3}" type="pres">
      <dgm:prSet presAssocID="{487CDF40-F50F-4CA6-92E5-1F73E9C50C1D}" presName="imagNode" presStyleLbl="fgImgPlace1" presStyleIdx="1" presStyleCnt="3" custScaleX="79241" custScaleY="136844" custLinFactNeighborX="-3751" custLinFactNeighborY="-27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BA23CD-8D57-457D-B2FD-4444DE5F015C}" type="pres">
      <dgm:prSet presAssocID="{AC003205-0C39-4C7A-92BF-790D3101F2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B70AE6-79F0-42B6-B2C5-FEC030FFA1CE}" type="pres">
      <dgm:prSet presAssocID="{0D442D53-B323-463B-B1B0-2288EB1AB451}" presName="compNode" presStyleCnt="0"/>
      <dgm:spPr/>
    </dgm:pt>
    <dgm:pt modelId="{A012D973-6E20-4F1C-AD0F-04DFEDF213C6}" type="pres">
      <dgm:prSet presAssocID="{0D442D53-B323-463B-B1B0-2288EB1AB4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BB701-6C4F-488A-A6FB-1AA15DD7BCF4}" type="pres">
      <dgm:prSet presAssocID="{0D442D53-B323-463B-B1B0-2288EB1AB451}" presName="invisiNode" presStyleLbl="node1" presStyleIdx="2" presStyleCnt="3"/>
      <dgm:spPr/>
    </dgm:pt>
    <dgm:pt modelId="{9E42E629-BE4A-49A1-8BE6-FFE399A87913}" type="pres">
      <dgm:prSet presAssocID="{0D442D53-B323-463B-B1B0-2288EB1AB451}" presName="imagNode" presStyleLbl="fgImgPlace1" presStyleIdx="2" presStyleCnt="3" custScaleX="75922" custScaleY="1424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2147B4D-E9DE-41A1-81A9-B08AF12EF0C7}" srcId="{ADDA6136-1418-41A9-B04A-B5BB560D9A70}" destId="{9563B68C-37D6-44C6-B6EB-21EDDEA7DA33}" srcOrd="0" destOrd="0" parTransId="{14703D54-2E31-456F-9513-F6CD1BB35E21}" sibTransId="{1F408EE4-E572-482E-8419-CD97DB3DB674}"/>
    <dgm:cxn modelId="{A5DB1124-754E-40C7-8DF5-7EA994A25A6C}" type="presOf" srcId="{AC003205-0C39-4C7A-92BF-790D3101F266}" destId="{33BA23CD-8D57-457D-B2FD-4444DE5F015C}" srcOrd="0" destOrd="0" presId="urn:microsoft.com/office/officeart/2005/8/layout/pList2"/>
    <dgm:cxn modelId="{EE73544A-52CA-4454-BB1C-424B69C84A26}" type="presOf" srcId="{9563B68C-37D6-44C6-B6EB-21EDDEA7DA33}" destId="{A0DBB1CB-3129-48E3-9DC6-455E391C0511}" srcOrd="0" destOrd="0" presId="urn:microsoft.com/office/officeart/2005/8/layout/pList2"/>
    <dgm:cxn modelId="{3F646F59-F256-4E0E-A0A6-26B9005BB4A9}" srcId="{ADDA6136-1418-41A9-B04A-B5BB560D9A70}" destId="{487CDF40-F50F-4CA6-92E5-1F73E9C50C1D}" srcOrd="1" destOrd="0" parTransId="{8F14021E-1330-476C-A34C-3BDE2612E674}" sibTransId="{AC003205-0C39-4C7A-92BF-790D3101F266}"/>
    <dgm:cxn modelId="{0724BE50-FCA5-4559-A1B7-6694B038B797}" srcId="{ADDA6136-1418-41A9-B04A-B5BB560D9A70}" destId="{0D442D53-B323-463B-B1B0-2288EB1AB451}" srcOrd="2" destOrd="0" parTransId="{ADDEA14F-D224-4007-8FE9-BED7D845119E}" sibTransId="{FC3A47BA-2925-478F-AFAB-D5EDEC6CB584}"/>
    <dgm:cxn modelId="{6342954D-0807-4AC2-9695-FF1BE7B3AF4A}" type="presOf" srcId="{1F408EE4-E572-482E-8419-CD97DB3DB674}" destId="{27401F7C-7A03-4EED-9D60-5B547EC61800}" srcOrd="0" destOrd="0" presId="urn:microsoft.com/office/officeart/2005/8/layout/pList2"/>
    <dgm:cxn modelId="{138EC101-6854-461C-BB62-CAB7A2DC4DD6}" type="presOf" srcId="{ADDA6136-1418-41A9-B04A-B5BB560D9A70}" destId="{7F40C861-E774-4346-AC48-35867BBC16FE}" srcOrd="0" destOrd="0" presId="urn:microsoft.com/office/officeart/2005/8/layout/pList2"/>
    <dgm:cxn modelId="{EB32A73C-4E8F-42D0-AAA9-0611C65B987B}" type="presOf" srcId="{487CDF40-F50F-4CA6-92E5-1F73E9C50C1D}" destId="{6694DF7B-D20A-43BC-B5FF-52BD20D621FA}" srcOrd="0" destOrd="0" presId="urn:microsoft.com/office/officeart/2005/8/layout/pList2"/>
    <dgm:cxn modelId="{3320AD9B-FCD2-4EDF-9308-2545A7E2BD28}" type="presOf" srcId="{0D442D53-B323-463B-B1B0-2288EB1AB451}" destId="{A012D973-6E20-4F1C-AD0F-04DFEDF213C6}" srcOrd="0" destOrd="0" presId="urn:microsoft.com/office/officeart/2005/8/layout/pList2"/>
    <dgm:cxn modelId="{7A2AD23A-5AFE-48F9-A71A-B29140F1D5B0}" type="presParOf" srcId="{7F40C861-E774-4346-AC48-35867BBC16FE}" destId="{F16B50D4-AC8F-41DA-9D38-6046F65472E1}" srcOrd="0" destOrd="0" presId="urn:microsoft.com/office/officeart/2005/8/layout/pList2"/>
    <dgm:cxn modelId="{522DDB2F-C357-45B6-B64C-A69B15C5EB85}" type="presParOf" srcId="{7F40C861-E774-4346-AC48-35867BBC16FE}" destId="{7859FCA4-B09C-4E5E-BB9C-673B8692729E}" srcOrd="1" destOrd="0" presId="urn:microsoft.com/office/officeart/2005/8/layout/pList2"/>
    <dgm:cxn modelId="{89D0AC99-9845-464A-B5DA-9707A4576DC5}" type="presParOf" srcId="{7859FCA4-B09C-4E5E-BB9C-673B8692729E}" destId="{72CD3984-0B53-4BF6-B9C0-D8881112959C}" srcOrd="0" destOrd="0" presId="urn:microsoft.com/office/officeart/2005/8/layout/pList2"/>
    <dgm:cxn modelId="{1563AEFC-B7B4-444E-B701-836D835FBE8B}" type="presParOf" srcId="{72CD3984-0B53-4BF6-B9C0-D8881112959C}" destId="{A0DBB1CB-3129-48E3-9DC6-455E391C0511}" srcOrd="0" destOrd="0" presId="urn:microsoft.com/office/officeart/2005/8/layout/pList2"/>
    <dgm:cxn modelId="{4CDB495C-ADE4-45A5-A052-455BE2A029D2}" type="presParOf" srcId="{72CD3984-0B53-4BF6-B9C0-D8881112959C}" destId="{25463EFC-A486-407F-AFC4-009B3BA75AAD}" srcOrd="1" destOrd="0" presId="urn:microsoft.com/office/officeart/2005/8/layout/pList2"/>
    <dgm:cxn modelId="{03A907D4-C1FE-4CF7-B980-6D7198DB7D9B}" type="presParOf" srcId="{72CD3984-0B53-4BF6-B9C0-D8881112959C}" destId="{46BA2457-62D6-4C0F-ACBB-4C630AEC329F}" srcOrd="2" destOrd="0" presId="urn:microsoft.com/office/officeart/2005/8/layout/pList2"/>
    <dgm:cxn modelId="{6C65D02B-D9AF-4EB7-A347-C9D368DA043D}" type="presParOf" srcId="{7859FCA4-B09C-4E5E-BB9C-673B8692729E}" destId="{27401F7C-7A03-4EED-9D60-5B547EC61800}" srcOrd="1" destOrd="0" presId="urn:microsoft.com/office/officeart/2005/8/layout/pList2"/>
    <dgm:cxn modelId="{12AB7F6B-ACBE-4EB9-82C8-1790D63ECACC}" type="presParOf" srcId="{7859FCA4-B09C-4E5E-BB9C-673B8692729E}" destId="{2E5F9758-7E30-4340-B3D4-2E06AA3A8786}" srcOrd="2" destOrd="0" presId="urn:microsoft.com/office/officeart/2005/8/layout/pList2"/>
    <dgm:cxn modelId="{F0CE1C63-5450-4B5E-9EA9-2ECAD312B564}" type="presParOf" srcId="{2E5F9758-7E30-4340-B3D4-2E06AA3A8786}" destId="{6694DF7B-D20A-43BC-B5FF-52BD20D621FA}" srcOrd="0" destOrd="0" presId="urn:microsoft.com/office/officeart/2005/8/layout/pList2"/>
    <dgm:cxn modelId="{CCFA1593-BF22-40BA-B58A-E65A073258A0}" type="presParOf" srcId="{2E5F9758-7E30-4340-B3D4-2E06AA3A8786}" destId="{E435A301-B7B7-480C-93BA-8B44CE2D6999}" srcOrd="1" destOrd="0" presId="urn:microsoft.com/office/officeart/2005/8/layout/pList2"/>
    <dgm:cxn modelId="{B826BDFD-CDF8-4B37-A81A-6A9A9C65CA18}" type="presParOf" srcId="{2E5F9758-7E30-4340-B3D4-2E06AA3A8786}" destId="{4DB39E0D-B976-4E58-BBDC-43D512A0A4C3}" srcOrd="2" destOrd="0" presId="urn:microsoft.com/office/officeart/2005/8/layout/pList2"/>
    <dgm:cxn modelId="{2AC9C4D5-6059-4198-910F-1468054D4DE5}" type="presParOf" srcId="{7859FCA4-B09C-4E5E-BB9C-673B8692729E}" destId="{33BA23CD-8D57-457D-B2FD-4444DE5F015C}" srcOrd="3" destOrd="0" presId="urn:microsoft.com/office/officeart/2005/8/layout/pList2"/>
    <dgm:cxn modelId="{74199B28-362C-4939-99B2-FFB3D5D79A71}" type="presParOf" srcId="{7859FCA4-B09C-4E5E-BB9C-673B8692729E}" destId="{C8B70AE6-79F0-42B6-B2C5-FEC030FFA1CE}" srcOrd="4" destOrd="0" presId="urn:microsoft.com/office/officeart/2005/8/layout/pList2"/>
    <dgm:cxn modelId="{A3AE5A75-FF39-4306-8E92-3A5EDB43F91D}" type="presParOf" srcId="{C8B70AE6-79F0-42B6-B2C5-FEC030FFA1CE}" destId="{A012D973-6E20-4F1C-AD0F-04DFEDF213C6}" srcOrd="0" destOrd="0" presId="urn:microsoft.com/office/officeart/2005/8/layout/pList2"/>
    <dgm:cxn modelId="{0F675D62-807D-4DAF-92B1-22F863332C74}" type="presParOf" srcId="{C8B70AE6-79F0-42B6-B2C5-FEC030FFA1CE}" destId="{506BB701-6C4F-488A-A6FB-1AA15DD7BCF4}" srcOrd="1" destOrd="0" presId="urn:microsoft.com/office/officeart/2005/8/layout/pList2"/>
    <dgm:cxn modelId="{61102100-ADD5-4D89-A81C-17CD7D3D6CA1}" type="presParOf" srcId="{C8B70AE6-79F0-42B6-B2C5-FEC030FFA1CE}" destId="{9E42E629-BE4A-49A1-8BE6-FFE399A8791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DA6136-1418-41A9-B04A-B5BB560D9A70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3B68C-37D6-44C6-B6EB-21EDDEA7DA3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самодеятельный коллектив, студия детского эстрадного жанра «Радость»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703D54-2E31-456F-9513-F6CD1BB35E21}" type="parTrans" cxnId="{C2147B4D-E9DE-41A1-81A9-B08AF12EF0C7}">
      <dgm:prSet/>
      <dgm:spPr/>
      <dgm:t>
        <a:bodyPr/>
        <a:lstStyle/>
        <a:p>
          <a:endParaRPr lang="ru-RU"/>
        </a:p>
      </dgm:t>
    </dgm:pt>
    <dgm:pt modelId="{1F408EE4-E572-482E-8419-CD97DB3DB674}" type="sibTrans" cxnId="{C2147B4D-E9DE-41A1-81A9-B08AF12EF0C7}">
      <dgm:prSet/>
      <dgm:spPr/>
      <dgm:t>
        <a:bodyPr/>
        <a:lstStyle/>
        <a:p>
          <a:endParaRPr lang="ru-RU"/>
        </a:p>
      </dgm:t>
    </dgm:pt>
    <dgm:pt modelId="{487CDF40-F50F-4CA6-92E5-1F73E9C50C1D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самодеятельный коллектив, фольклорный ансамбль песни и танца «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Завлекаши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14021E-1330-476C-A34C-3BDE2612E674}" type="parTrans" cxnId="{3F646F59-F256-4E0E-A0A6-26B9005BB4A9}">
      <dgm:prSet/>
      <dgm:spPr/>
      <dgm:t>
        <a:bodyPr/>
        <a:lstStyle/>
        <a:p>
          <a:endParaRPr lang="ru-RU"/>
        </a:p>
      </dgm:t>
    </dgm:pt>
    <dgm:pt modelId="{AC003205-0C39-4C7A-92BF-790D3101F266}" type="sibTrans" cxnId="{3F646F59-F256-4E0E-A0A6-26B9005BB4A9}">
      <dgm:prSet/>
      <dgm:spPr/>
      <dgm:t>
        <a:bodyPr/>
        <a:lstStyle/>
        <a:p>
          <a:endParaRPr lang="ru-RU"/>
        </a:p>
      </dgm:t>
    </dgm:pt>
    <dgm:pt modelId="{0D442D53-B323-463B-B1B0-2288EB1AB45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Муниципальный оркестр народных инструментов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DEA14F-D224-4007-8FE9-BED7D845119E}" type="parTrans" cxnId="{0724BE50-FCA5-4559-A1B7-6694B038B797}">
      <dgm:prSet/>
      <dgm:spPr/>
      <dgm:t>
        <a:bodyPr/>
        <a:lstStyle/>
        <a:p>
          <a:endParaRPr lang="ru-RU"/>
        </a:p>
      </dgm:t>
    </dgm:pt>
    <dgm:pt modelId="{FC3A47BA-2925-478F-AFAB-D5EDEC6CB584}" type="sibTrans" cxnId="{0724BE50-FCA5-4559-A1B7-6694B038B797}">
      <dgm:prSet/>
      <dgm:spPr/>
      <dgm:t>
        <a:bodyPr/>
        <a:lstStyle/>
        <a:p>
          <a:endParaRPr lang="ru-RU"/>
        </a:p>
      </dgm:t>
    </dgm:pt>
    <dgm:pt modelId="{07D48D73-1072-4495-B929-56758CEF11CE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театральный коллектив «Встреча»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722FADD-C552-4AA9-82E5-05DE584333A4}" type="parTrans" cxnId="{D3773FE1-C77F-413D-ACF0-4A845C471F14}">
      <dgm:prSet/>
      <dgm:spPr/>
      <dgm:t>
        <a:bodyPr/>
        <a:lstStyle/>
        <a:p>
          <a:endParaRPr lang="ru-RU"/>
        </a:p>
      </dgm:t>
    </dgm:pt>
    <dgm:pt modelId="{7AB64018-C583-4446-8F9D-78C5BF611048}" type="sibTrans" cxnId="{D3773FE1-C77F-413D-ACF0-4A845C471F14}">
      <dgm:prSet/>
      <dgm:spPr/>
      <dgm:t>
        <a:bodyPr/>
        <a:lstStyle/>
        <a:p>
          <a:endParaRPr lang="ru-RU"/>
        </a:p>
      </dgm:t>
    </dgm:pt>
    <dgm:pt modelId="{7F40C861-E774-4346-AC48-35867BBC16FE}" type="pres">
      <dgm:prSet presAssocID="{ADDA6136-1418-41A9-B04A-B5BB560D9A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6B50D4-AC8F-41DA-9D38-6046F65472E1}" type="pres">
      <dgm:prSet presAssocID="{ADDA6136-1418-41A9-B04A-B5BB560D9A70}" presName="bkgdShp" presStyleLbl="alignAccFollowNode1" presStyleIdx="0" presStyleCnt="1" custScaleY="129913"/>
      <dgm:spPr/>
    </dgm:pt>
    <dgm:pt modelId="{7859FCA4-B09C-4E5E-BB9C-673B8692729E}" type="pres">
      <dgm:prSet presAssocID="{ADDA6136-1418-41A9-B04A-B5BB560D9A70}" presName="linComp" presStyleCnt="0"/>
      <dgm:spPr/>
    </dgm:pt>
    <dgm:pt modelId="{72CD3984-0B53-4BF6-B9C0-D8881112959C}" type="pres">
      <dgm:prSet presAssocID="{9563B68C-37D6-44C6-B6EB-21EDDEA7DA33}" presName="compNode" presStyleCnt="0"/>
      <dgm:spPr/>
    </dgm:pt>
    <dgm:pt modelId="{A0DBB1CB-3129-48E3-9DC6-455E391C0511}" type="pres">
      <dgm:prSet presAssocID="{9563B68C-37D6-44C6-B6EB-21EDDEA7DA33}" presName="node" presStyleLbl="node1" presStyleIdx="0" presStyleCnt="4" custScaleX="113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63EFC-A486-407F-AFC4-009B3BA75AAD}" type="pres">
      <dgm:prSet presAssocID="{9563B68C-37D6-44C6-B6EB-21EDDEA7DA33}" presName="invisiNode" presStyleLbl="node1" presStyleIdx="0" presStyleCnt="4"/>
      <dgm:spPr/>
    </dgm:pt>
    <dgm:pt modelId="{46BA2457-62D6-4C0F-ACBB-4C630AEC329F}" type="pres">
      <dgm:prSet presAssocID="{9563B68C-37D6-44C6-B6EB-21EDDEA7DA33}" presName="imagNode" presStyleLbl="fgImgPlace1" presStyleIdx="0" presStyleCnt="4" custScaleX="97527" custScaleY="1170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401F7C-7A03-4EED-9D60-5B547EC61800}" type="pres">
      <dgm:prSet presAssocID="{1F408EE4-E572-482E-8419-CD97DB3DB6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5F9758-7E30-4340-B3D4-2E06AA3A8786}" type="pres">
      <dgm:prSet presAssocID="{487CDF40-F50F-4CA6-92E5-1F73E9C50C1D}" presName="compNode" presStyleCnt="0"/>
      <dgm:spPr/>
    </dgm:pt>
    <dgm:pt modelId="{6694DF7B-D20A-43BC-B5FF-52BD20D621FA}" type="pres">
      <dgm:prSet presAssocID="{487CDF40-F50F-4CA6-92E5-1F73E9C50C1D}" presName="node" presStyleLbl="node1" presStyleIdx="1" presStyleCnt="4" custScaleX="113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5A301-B7B7-480C-93BA-8B44CE2D6999}" type="pres">
      <dgm:prSet presAssocID="{487CDF40-F50F-4CA6-92E5-1F73E9C50C1D}" presName="invisiNode" presStyleLbl="node1" presStyleIdx="1" presStyleCnt="4"/>
      <dgm:spPr/>
    </dgm:pt>
    <dgm:pt modelId="{4DB39E0D-B976-4E58-BBDC-43D512A0A4C3}" type="pres">
      <dgm:prSet presAssocID="{487CDF40-F50F-4CA6-92E5-1F73E9C50C1D}" presName="imagNode" presStyleLbl="fgImgPlace1" presStyleIdx="1" presStyleCnt="4" custScaleX="95929" custScaleY="11707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BA23CD-8D57-457D-B2FD-4444DE5F015C}" type="pres">
      <dgm:prSet presAssocID="{AC003205-0C39-4C7A-92BF-790D3101F2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B70AE6-79F0-42B6-B2C5-FEC030FFA1CE}" type="pres">
      <dgm:prSet presAssocID="{0D442D53-B323-463B-B1B0-2288EB1AB451}" presName="compNode" presStyleCnt="0"/>
      <dgm:spPr/>
    </dgm:pt>
    <dgm:pt modelId="{A012D973-6E20-4F1C-AD0F-04DFEDF213C6}" type="pres">
      <dgm:prSet presAssocID="{0D442D53-B323-463B-B1B0-2288EB1AB451}" presName="node" presStyleLbl="node1" presStyleIdx="2" presStyleCnt="4" custScaleX="145710" custLinFactNeighborX="470" custLinFactNeighborY="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BB701-6C4F-488A-A6FB-1AA15DD7BCF4}" type="pres">
      <dgm:prSet presAssocID="{0D442D53-B323-463B-B1B0-2288EB1AB451}" presName="invisiNode" presStyleLbl="node1" presStyleIdx="2" presStyleCnt="4"/>
      <dgm:spPr/>
    </dgm:pt>
    <dgm:pt modelId="{9E42E629-BE4A-49A1-8BE6-FFE399A87913}" type="pres">
      <dgm:prSet presAssocID="{0D442D53-B323-463B-B1B0-2288EB1AB451}" presName="imagNode" presStyleLbl="fgImgPlace1" presStyleIdx="2" presStyleCnt="4" custScaleX="91916" custScaleY="11707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CAE687-3D24-4FD1-BC94-0B7D1035F5B5}" type="pres">
      <dgm:prSet presAssocID="{FC3A47BA-2925-478F-AFAB-D5EDEC6CB5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A7C566-0E16-46D6-BF4B-B77CDB9EACC6}" type="pres">
      <dgm:prSet presAssocID="{07D48D73-1072-4495-B929-56758CEF11CE}" presName="compNode" presStyleCnt="0"/>
      <dgm:spPr/>
    </dgm:pt>
    <dgm:pt modelId="{3A7EF145-4386-49EF-89BC-FAAA1B585272}" type="pres">
      <dgm:prSet presAssocID="{07D48D73-1072-4495-B929-56758CEF11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C578F-B2D4-4E1C-84C2-F7DF685A78EE}" type="pres">
      <dgm:prSet presAssocID="{07D48D73-1072-4495-B929-56758CEF11CE}" presName="invisiNode" presStyleLbl="node1" presStyleIdx="3" presStyleCnt="4"/>
      <dgm:spPr/>
    </dgm:pt>
    <dgm:pt modelId="{9213A93A-92CC-4931-88DE-F89FC3B353CD}" type="pres">
      <dgm:prSet presAssocID="{07D48D73-1072-4495-B929-56758CEF11CE}" presName="imagNode" presStyleLbl="fgImgPlace1" presStyleIdx="3" presStyleCnt="4" custScaleY="11707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960FDB1-7DA8-4516-B737-EC51F0789A9D}" type="presOf" srcId="{9563B68C-37D6-44C6-B6EB-21EDDEA7DA33}" destId="{A0DBB1CB-3129-48E3-9DC6-455E391C0511}" srcOrd="0" destOrd="0" presId="urn:microsoft.com/office/officeart/2005/8/layout/pList2"/>
    <dgm:cxn modelId="{1A21848A-FBD0-4E2A-BCAA-0FCD226887AC}" type="presOf" srcId="{AC003205-0C39-4C7A-92BF-790D3101F266}" destId="{33BA23CD-8D57-457D-B2FD-4444DE5F015C}" srcOrd="0" destOrd="0" presId="urn:microsoft.com/office/officeart/2005/8/layout/pList2"/>
    <dgm:cxn modelId="{FF11F513-6199-4770-80E7-6AF057F76985}" type="presOf" srcId="{FC3A47BA-2925-478F-AFAB-D5EDEC6CB584}" destId="{29CAE687-3D24-4FD1-BC94-0B7D1035F5B5}" srcOrd="0" destOrd="0" presId="urn:microsoft.com/office/officeart/2005/8/layout/pList2"/>
    <dgm:cxn modelId="{B905937B-924C-4F68-A866-3A1EFF68BC64}" type="presOf" srcId="{1F408EE4-E572-482E-8419-CD97DB3DB674}" destId="{27401F7C-7A03-4EED-9D60-5B547EC61800}" srcOrd="0" destOrd="0" presId="urn:microsoft.com/office/officeart/2005/8/layout/pList2"/>
    <dgm:cxn modelId="{C2147B4D-E9DE-41A1-81A9-B08AF12EF0C7}" srcId="{ADDA6136-1418-41A9-B04A-B5BB560D9A70}" destId="{9563B68C-37D6-44C6-B6EB-21EDDEA7DA33}" srcOrd="0" destOrd="0" parTransId="{14703D54-2E31-456F-9513-F6CD1BB35E21}" sibTransId="{1F408EE4-E572-482E-8419-CD97DB3DB674}"/>
    <dgm:cxn modelId="{66572F50-7966-4268-BCC7-107A4E2BE4B8}" type="presOf" srcId="{487CDF40-F50F-4CA6-92E5-1F73E9C50C1D}" destId="{6694DF7B-D20A-43BC-B5FF-52BD20D621FA}" srcOrd="0" destOrd="0" presId="urn:microsoft.com/office/officeart/2005/8/layout/pList2"/>
    <dgm:cxn modelId="{D3773FE1-C77F-413D-ACF0-4A845C471F14}" srcId="{ADDA6136-1418-41A9-B04A-B5BB560D9A70}" destId="{07D48D73-1072-4495-B929-56758CEF11CE}" srcOrd="3" destOrd="0" parTransId="{E722FADD-C552-4AA9-82E5-05DE584333A4}" sibTransId="{7AB64018-C583-4446-8F9D-78C5BF611048}"/>
    <dgm:cxn modelId="{061E51AD-12D7-4373-A903-B0C8E140E9A2}" type="presOf" srcId="{ADDA6136-1418-41A9-B04A-B5BB560D9A70}" destId="{7F40C861-E774-4346-AC48-35867BBC16FE}" srcOrd="0" destOrd="0" presId="urn:microsoft.com/office/officeart/2005/8/layout/pList2"/>
    <dgm:cxn modelId="{72C68B5B-6F1E-4F69-94BB-9809F8762C4F}" type="presOf" srcId="{07D48D73-1072-4495-B929-56758CEF11CE}" destId="{3A7EF145-4386-49EF-89BC-FAAA1B585272}" srcOrd="0" destOrd="0" presId="urn:microsoft.com/office/officeart/2005/8/layout/pList2"/>
    <dgm:cxn modelId="{3F646F59-F256-4E0E-A0A6-26B9005BB4A9}" srcId="{ADDA6136-1418-41A9-B04A-B5BB560D9A70}" destId="{487CDF40-F50F-4CA6-92E5-1F73E9C50C1D}" srcOrd="1" destOrd="0" parTransId="{8F14021E-1330-476C-A34C-3BDE2612E674}" sibTransId="{AC003205-0C39-4C7A-92BF-790D3101F266}"/>
    <dgm:cxn modelId="{93E88504-827A-4FC3-96F1-04CF34B119D9}" type="presOf" srcId="{0D442D53-B323-463B-B1B0-2288EB1AB451}" destId="{A012D973-6E20-4F1C-AD0F-04DFEDF213C6}" srcOrd="0" destOrd="0" presId="urn:microsoft.com/office/officeart/2005/8/layout/pList2"/>
    <dgm:cxn modelId="{0724BE50-FCA5-4559-A1B7-6694B038B797}" srcId="{ADDA6136-1418-41A9-B04A-B5BB560D9A70}" destId="{0D442D53-B323-463B-B1B0-2288EB1AB451}" srcOrd="2" destOrd="0" parTransId="{ADDEA14F-D224-4007-8FE9-BED7D845119E}" sibTransId="{FC3A47BA-2925-478F-AFAB-D5EDEC6CB584}"/>
    <dgm:cxn modelId="{219040E7-15A1-4DC2-BB6F-BAE7ED496F04}" type="presParOf" srcId="{7F40C861-E774-4346-AC48-35867BBC16FE}" destId="{F16B50D4-AC8F-41DA-9D38-6046F65472E1}" srcOrd="0" destOrd="0" presId="urn:microsoft.com/office/officeart/2005/8/layout/pList2"/>
    <dgm:cxn modelId="{F1E50A16-2EBF-4078-940A-291636283BA8}" type="presParOf" srcId="{7F40C861-E774-4346-AC48-35867BBC16FE}" destId="{7859FCA4-B09C-4E5E-BB9C-673B8692729E}" srcOrd="1" destOrd="0" presId="urn:microsoft.com/office/officeart/2005/8/layout/pList2"/>
    <dgm:cxn modelId="{F79D73A9-381B-4C94-85C8-5328E95EC834}" type="presParOf" srcId="{7859FCA4-B09C-4E5E-BB9C-673B8692729E}" destId="{72CD3984-0B53-4BF6-B9C0-D8881112959C}" srcOrd="0" destOrd="0" presId="urn:microsoft.com/office/officeart/2005/8/layout/pList2"/>
    <dgm:cxn modelId="{F98C69F9-5500-44EA-AE46-65473EB3CEB9}" type="presParOf" srcId="{72CD3984-0B53-4BF6-B9C0-D8881112959C}" destId="{A0DBB1CB-3129-48E3-9DC6-455E391C0511}" srcOrd="0" destOrd="0" presId="urn:microsoft.com/office/officeart/2005/8/layout/pList2"/>
    <dgm:cxn modelId="{664B5744-97F7-44B8-A02A-BA55D329C324}" type="presParOf" srcId="{72CD3984-0B53-4BF6-B9C0-D8881112959C}" destId="{25463EFC-A486-407F-AFC4-009B3BA75AAD}" srcOrd="1" destOrd="0" presId="urn:microsoft.com/office/officeart/2005/8/layout/pList2"/>
    <dgm:cxn modelId="{1CCAA83C-976E-4AAE-8651-D2C759A742FB}" type="presParOf" srcId="{72CD3984-0B53-4BF6-B9C0-D8881112959C}" destId="{46BA2457-62D6-4C0F-ACBB-4C630AEC329F}" srcOrd="2" destOrd="0" presId="urn:microsoft.com/office/officeart/2005/8/layout/pList2"/>
    <dgm:cxn modelId="{E81D3885-FC50-4491-960D-1417862CA110}" type="presParOf" srcId="{7859FCA4-B09C-4E5E-BB9C-673B8692729E}" destId="{27401F7C-7A03-4EED-9D60-5B547EC61800}" srcOrd="1" destOrd="0" presId="urn:microsoft.com/office/officeart/2005/8/layout/pList2"/>
    <dgm:cxn modelId="{4ED0C96B-0484-4F01-808E-925B8A94340D}" type="presParOf" srcId="{7859FCA4-B09C-4E5E-BB9C-673B8692729E}" destId="{2E5F9758-7E30-4340-B3D4-2E06AA3A8786}" srcOrd="2" destOrd="0" presId="urn:microsoft.com/office/officeart/2005/8/layout/pList2"/>
    <dgm:cxn modelId="{CD3234D5-D8D5-44F2-8B96-859F26F81241}" type="presParOf" srcId="{2E5F9758-7E30-4340-B3D4-2E06AA3A8786}" destId="{6694DF7B-D20A-43BC-B5FF-52BD20D621FA}" srcOrd="0" destOrd="0" presId="urn:microsoft.com/office/officeart/2005/8/layout/pList2"/>
    <dgm:cxn modelId="{7490FEC5-634E-4D21-B65D-0F58879A8FDE}" type="presParOf" srcId="{2E5F9758-7E30-4340-B3D4-2E06AA3A8786}" destId="{E435A301-B7B7-480C-93BA-8B44CE2D6999}" srcOrd="1" destOrd="0" presId="urn:microsoft.com/office/officeart/2005/8/layout/pList2"/>
    <dgm:cxn modelId="{A74F55D9-9EB3-4E69-A7B5-C0E1E7E07391}" type="presParOf" srcId="{2E5F9758-7E30-4340-B3D4-2E06AA3A8786}" destId="{4DB39E0D-B976-4E58-BBDC-43D512A0A4C3}" srcOrd="2" destOrd="0" presId="urn:microsoft.com/office/officeart/2005/8/layout/pList2"/>
    <dgm:cxn modelId="{D8EC7A40-C4C9-4AA7-90C4-6FF8523256B7}" type="presParOf" srcId="{7859FCA4-B09C-4E5E-BB9C-673B8692729E}" destId="{33BA23CD-8D57-457D-B2FD-4444DE5F015C}" srcOrd="3" destOrd="0" presId="urn:microsoft.com/office/officeart/2005/8/layout/pList2"/>
    <dgm:cxn modelId="{BCCEE50B-155A-4D5F-8C38-A49CEAE0F59D}" type="presParOf" srcId="{7859FCA4-B09C-4E5E-BB9C-673B8692729E}" destId="{C8B70AE6-79F0-42B6-B2C5-FEC030FFA1CE}" srcOrd="4" destOrd="0" presId="urn:microsoft.com/office/officeart/2005/8/layout/pList2"/>
    <dgm:cxn modelId="{2F170304-1343-431F-A969-A7AB86E67982}" type="presParOf" srcId="{C8B70AE6-79F0-42B6-B2C5-FEC030FFA1CE}" destId="{A012D973-6E20-4F1C-AD0F-04DFEDF213C6}" srcOrd="0" destOrd="0" presId="urn:microsoft.com/office/officeart/2005/8/layout/pList2"/>
    <dgm:cxn modelId="{59C73FB4-8681-42DD-95E0-565BAA557FDF}" type="presParOf" srcId="{C8B70AE6-79F0-42B6-B2C5-FEC030FFA1CE}" destId="{506BB701-6C4F-488A-A6FB-1AA15DD7BCF4}" srcOrd="1" destOrd="0" presId="urn:microsoft.com/office/officeart/2005/8/layout/pList2"/>
    <dgm:cxn modelId="{6111F3CF-56B4-4A6C-B9C4-1CF6FCE522FF}" type="presParOf" srcId="{C8B70AE6-79F0-42B6-B2C5-FEC030FFA1CE}" destId="{9E42E629-BE4A-49A1-8BE6-FFE399A87913}" srcOrd="2" destOrd="0" presId="urn:microsoft.com/office/officeart/2005/8/layout/pList2"/>
    <dgm:cxn modelId="{F7A33857-1D92-46F8-BE3E-7C3BF9AC59C5}" type="presParOf" srcId="{7859FCA4-B09C-4E5E-BB9C-673B8692729E}" destId="{29CAE687-3D24-4FD1-BC94-0B7D1035F5B5}" srcOrd="5" destOrd="0" presId="urn:microsoft.com/office/officeart/2005/8/layout/pList2"/>
    <dgm:cxn modelId="{12772117-A605-4495-B6B2-8067F12E70AD}" type="presParOf" srcId="{7859FCA4-B09C-4E5E-BB9C-673B8692729E}" destId="{9DA7C566-0E16-46D6-BF4B-B77CDB9EACC6}" srcOrd="6" destOrd="0" presId="urn:microsoft.com/office/officeart/2005/8/layout/pList2"/>
    <dgm:cxn modelId="{21941163-82A5-4EA8-A3B6-9E5D77B6C5AF}" type="presParOf" srcId="{9DA7C566-0E16-46D6-BF4B-B77CDB9EACC6}" destId="{3A7EF145-4386-49EF-89BC-FAAA1B585272}" srcOrd="0" destOrd="0" presId="urn:microsoft.com/office/officeart/2005/8/layout/pList2"/>
    <dgm:cxn modelId="{35CB6EE6-7BE3-493B-9885-B1285DEA1726}" type="presParOf" srcId="{9DA7C566-0E16-46D6-BF4B-B77CDB9EACC6}" destId="{3DDC578F-B2D4-4E1C-84C2-F7DF685A78EE}" srcOrd="1" destOrd="0" presId="urn:microsoft.com/office/officeart/2005/8/layout/pList2"/>
    <dgm:cxn modelId="{C396C095-C807-4DDE-85C5-DDB3370E33A1}" type="presParOf" srcId="{9DA7C566-0E16-46D6-BF4B-B77CDB9EACC6}" destId="{9213A93A-92CC-4931-88DE-F89FC3B353C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DF454F-6994-4B02-97B7-E632C0934967}">
      <dsp:nvSpPr>
        <dsp:cNvPr id="0" name=""/>
        <dsp:cNvSpPr/>
      </dsp:nvSpPr>
      <dsp:spPr>
        <a:xfrm rot="16200000">
          <a:off x="-1058628" y="1059973"/>
          <a:ext cx="5616624" cy="3496677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Цель: 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Удовлетворение потребности в культурном развитии жителей центральной части города</a:t>
          </a:r>
          <a:endParaRPr lang="ru-RU" sz="2800" kern="1200" dirty="0"/>
        </a:p>
      </dsp:txBody>
      <dsp:txXfrm rot="16200000">
        <a:off x="-1058628" y="1059973"/>
        <a:ext cx="5616624" cy="3496677"/>
      </dsp:txXfrm>
    </dsp:sp>
    <dsp:sp modelId="{F93296E0-BD3B-428A-9A48-BC44DB7D9BA3}">
      <dsp:nvSpPr>
        <dsp:cNvPr id="0" name=""/>
        <dsp:cNvSpPr/>
      </dsp:nvSpPr>
      <dsp:spPr>
        <a:xfrm rot="16200000">
          <a:off x="2700300" y="1059973"/>
          <a:ext cx="5616624" cy="3496677"/>
        </a:xfrm>
        <a:prstGeom prst="flowChartManualOperati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Задачи:</a:t>
          </a:r>
          <a:endParaRPr lang="ru-RU" sz="2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 патриотического воспитания подрастающего поколения (Клуб патриотическое воспитание)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любви к малой Родине (национальные традиции)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новых форм художественной самодеятельности (кино-фото)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материально- технической базы (приобретение </a:t>
          </a:r>
          <a:r>
            <a:rPr lang="ru-RU" sz="1500" kern="1200" dirty="0" err="1" smtClean="0"/>
            <a:t>Led</a:t>
          </a:r>
          <a:r>
            <a:rPr lang="ru-RU" sz="1500" kern="1200" dirty="0" smtClean="0"/>
            <a:t> экрана)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Оптимизация пространства учреждения (большее количество Любительских объединений)</a:t>
          </a:r>
          <a:endParaRPr lang="ru-RU" sz="1500" kern="1200" dirty="0"/>
        </a:p>
      </dsp:txBody>
      <dsp:txXfrm rot="16200000">
        <a:off x="2700300" y="1059973"/>
        <a:ext cx="5616624" cy="3496677"/>
      </dsp:txXfrm>
    </dsp:sp>
    <dsp:sp modelId="{481FA4FE-22FB-42D8-8568-7EDBC3FDD289}">
      <dsp:nvSpPr>
        <dsp:cNvPr id="0" name=""/>
        <dsp:cNvSpPr/>
      </dsp:nvSpPr>
      <dsp:spPr>
        <a:xfrm rot="16200000">
          <a:off x="6459228" y="1059973"/>
          <a:ext cx="5616624" cy="3496677"/>
        </a:xfrm>
        <a:prstGeom prst="flowChartManualOperati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u="none" kern="1200" dirty="0" smtClean="0"/>
            <a:t>Ожидаемые результаты:</a:t>
          </a:r>
          <a:endParaRPr lang="ru-RU" sz="28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Привлечение в учреждение новых участников художественной самодеятельности, повышение качества обслуживания, «интересность» проведения различных мероприятий</a:t>
          </a:r>
          <a:endParaRPr lang="ru-RU" sz="2000" kern="1200" dirty="0"/>
        </a:p>
      </dsp:txBody>
      <dsp:txXfrm rot="16200000">
        <a:off x="6459228" y="1059973"/>
        <a:ext cx="5616624" cy="349667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B50D4-AC8F-41DA-9D38-6046F65472E1}">
      <dsp:nvSpPr>
        <dsp:cNvPr id="0" name=""/>
        <dsp:cNvSpPr/>
      </dsp:nvSpPr>
      <dsp:spPr>
        <a:xfrm>
          <a:off x="0" y="-216030"/>
          <a:ext cx="10945214" cy="25922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BA2457-62D6-4C0F-ACBB-4C630AEC329F}">
      <dsp:nvSpPr>
        <dsp:cNvPr id="0" name=""/>
        <dsp:cNvSpPr/>
      </dsp:nvSpPr>
      <dsp:spPr>
        <a:xfrm>
          <a:off x="720075" y="0"/>
          <a:ext cx="2464835" cy="19091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DBB1CB-3129-48E3-9DC6-455E391C0511}">
      <dsp:nvSpPr>
        <dsp:cNvPr id="0" name=""/>
        <dsp:cNvSpPr/>
      </dsp:nvSpPr>
      <dsp:spPr>
        <a:xfrm rot="10800000">
          <a:off x="328356" y="1997292"/>
          <a:ext cx="3215156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 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Вокальный ансамбль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«8-я нота»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328356" y="1997292"/>
        <a:ext cx="3215156" cy="2202624"/>
      </dsp:txXfrm>
    </dsp:sp>
    <dsp:sp modelId="{4DB39E0D-B976-4E58-BBDC-43D512A0A4C3}">
      <dsp:nvSpPr>
        <dsp:cNvPr id="0" name=""/>
        <dsp:cNvSpPr/>
      </dsp:nvSpPr>
      <dsp:spPr>
        <a:xfrm>
          <a:off x="4464495" y="0"/>
          <a:ext cx="1969412" cy="20264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94DF7B-D20A-43BC-B5FF-52BD20D621FA}">
      <dsp:nvSpPr>
        <dsp:cNvPr id="0" name=""/>
        <dsp:cNvSpPr/>
      </dsp:nvSpPr>
      <dsp:spPr>
        <a:xfrm rot="10800000">
          <a:off x="3865029" y="2026608"/>
          <a:ext cx="3215156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Клуб «Поваренок»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3865029" y="2026608"/>
        <a:ext cx="3215156" cy="2202624"/>
      </dsp:txXfrm>
    </dsp:sp>
    <dsp:sp modelId="{9E42E629-BE4A-49A1-8BE6-FFE399A87913}">
      <dsp:nvSpPr>
        <dsp:cNvPr id="0" name=""/>
        <dsp:cNvSpPr/>
      </dsp:nvSpPr>
      <dsp:spPr>
        <a:xfrm>
          <a:off x="7865471" y="0"/>
          <a:ext cx="2143641" cy="20353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12D973-6E20-4F1C-AD0F-04DFEDF213C6}">
      <dsp:nvSpPr>
        <dsp:cNvPr id="0" name=""/>
        <dsp:cNvSpPr/>
      </dsp:nvSpPr>
      <dsp:spPr>
        <a:xfrm rot="10800000">
          <a:off x="7401701" y="2028828"/>
          <a:ext cx="3215156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Клуб «Композитор»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7401701" y="2028828"/>
        <a:ext cx="3215156" cy="220262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CCC09E-F5E8-46FD-8B7F-65430BC366C0}">
      <dsp:nvSpPr>
        <dsp:cNvPr id="0" name=""/>
        <dsp:cNvSpPr/>
      </dsp:nvSpPr>
      <dsp:spPr>
        <a:xfrm>
          <a:off x="3194863" y="1976262"/>
          <a:ext cx="4051432" cy="2819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Сократились </a:t>
          </a:r>
          <a:endParaRPr lang="ru-RU" sz="4100" kern="1200" dirty="0"/>
        </a:p>
      </dsp:txBody>
      <dsp:txXfrm>
        <a:off x="3194863" y="1976262"/>
        <a:ext cx="4051432" cy="2819113"/>
      </dsp:txXfrm>
    </dsp:sp>
    <dsp:sp modelId="{68A2A36C-7E7D-44D6-96DF-1FF6C29A2F75}">
      <dsp:nvSpPr>
        <dsp:cNvPr id="0" name=""/>
        <dsp:cNvSpPr/>
      </dsp:nvSpPr>
      <dsp:spPr>
        <a:xfrm rot="12648469">
          <a:off x="1157169" y="1329781"/>
          <a:ext cx="2578264" cy="80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38A0E-142B-4308-8F09-3825742C64A6}">
      <dsp:nvSpPr>
        <dsp:cNvPr id="0" name=""/>
        <dsp:cNvSpPr/>
      </dsp:nvSpPr>
      <dsp:spPr>
        <a:xfrm>
          <a:off x="0" y="0"/>
          <a:ext cx="2678157" cy="21425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Автоклуб </a:t>
          </a:r>
          <a:endParaRPr lang="ru-RU" sz="4400" kern="1200" dirty="0"/>
        </a:p>
      </dsp:txBody>
      <dsp:txXfrm>
        <a:off x="0" y="0"/>
        <a:ext cx="2678157" cy="2142526"/>
      </dsp:txXfrm>
    </dsp:sp>
    <dsp:sp modelId="{B8968B7D-3F41-4F84-88FF-796BB29E2815}">
      <dsp:nvSpPr>
        <dsp:cNvPr id="0" name=""/>
        <dsp:cNvSpPr/>
      </dsp:nvSpPr>
      <dsp:spPr>
        <a:xfrm rot="19751531">
          <a:off x="6705725" y="1329781"/>
          <a:ext cx="2578264" cy="80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954153"/>
            <a:satOff val="-9503"/>
            <a:lumOff val="-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66C35-918B-4839-82A4-F67F95FFDDCA}">
      <dsp:nvSpPr>
        <dsp:cNvPr id="0" name=""/>
        <dsp:cNvSpPr/>
      </dsp:nvSpPr>
      <dsp:spPr>
        <a:xfrm>
          <a:off x="7763002" y="0"/>
          <a:ext cx="2678157" cy="2142526"/>
        </a:xfrm>
        <a:prstGeom prst="roundRect">
          <a:avLst>
            <a:gd name="adj" fmla="val 10000"/>
          </a:avLst>
        </a:prstGeom>
        <a:solidFill>
          <a:schemeClr val="accent2">
            <a:hueOff val="15954153"/>
            <a:satOff val="-9503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Клуб поселка </a:t>
          </a:r>
          <a:r>
            <a:rPr lang="ru-RU" sz="4400" kern="1200" dirty="0" err="1" smtClean="0"/>
            <a:t>Казасс</a:t>
          </a:r>
          <a:r>
            <a:rPr lang="ru-RU" sz="4400" kern="1200" dirty="0" smtClean="0"/>
            <a:t>  </a:t>
          </a:r>
          <a:endParaRPr lang="ru-RU" sz="4400" kern="1200" dirty="0"/>
        </a:p>
      </dsp:txBody>
      <dsp:txXfrm>
        <a:off x="7763002" y="0"/>
        <a:ext cx="2678157" cy="214252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FF961E-F359-4F5A-A7C2-E1FBB4923FD6}">
      <dsp:nvSpPr>
        <dsp:cNvPr id="0" name=""/>
        <dsp:cNvSpPr/>
      </dsp:nvSpPr>
      <dsp:spPr>
        <a:xfrm>
          <a:off x="0" y="1730723"/>
          <a:ext cx="4433981" cy="191662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Создалось</a:t>
          </a:r>
          <a:r>
            <a:rPr lang="ru-RU" sz="4100" kern="1200" dirty="0" smtClean="0"/>
            <a:t> </a:t>
          </a:r>
          <a:endParaRPr lang="ru-RU" sz="4100" kern="1200" dirty="0"/>
        </a:p>
      </dsp:txBody>
      <dsp:txXfrm>
        <a:off x="0" y="1730723"/>
        <a:ext cx="4433981" cy="1916627"/>
      </dsp:txXfrm>
    </dsp:sp>
    <dsp:sp modelId="{1E39C99C-4604-41EC-9A30-B9B7B70CD6AE}">
      <dsp:nvSpPr>
        <dsp:cNvPr id="0" name=""/>
        <dsp:cNvSpPr/>
      </dsp:nvSpPr>
      <dsp:spPr>
        <a:xfrm>
          <a:off x="3883133" y="1750315"/>
          <a:ext cx="3737545" cy="1916625"/>
        </a:xfrm>
        <a:prstGeom prst="chevron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Кинотеатр «Звезда»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3133" y="1750315"/>
        <a:ext cx="3737545" cy="1916625"/>
      </dsp:txXfrm>
    </dsp:sp>
    <dsp:sp modelId="{3EF20A08-47D4-42DD-A07C-F1F85CF06BEA}">
      <dsp:nvSpPr>
        <dsp:cNvPr id="0" name=""/>
        <dsp:cNvSpPr/>
      </dsp:nvSpPr>
      <dsp:spPr>
        <a:xfrm>
          <a:off x="7126663" y="1750315"/>
          <a:ext cx="3528682" cy="1916625"/>
        </a:xfrm>
        <a:prstGeom prst="chevron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Модернизировался благодаря Федеральной поддержки Фонда кино 2017 год ФБ-5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руб. МБ-15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руб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26663" y="1750315"/>
        <a:ext cx="3528682" cy="191662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211ED4-0D89-48CA-A59F-E369390E4DBA}">
      <dsp:nvSpPr>
        <dsp:cNvPr id="0" name=""/>
        <dsp:cNvSpPr/>
      </dsp:nvSpPr>
      <dsp:spPr>
        <a:xfrm rot="10800000">
          <a:off x="-1" y="0"/>
          <a:ext cx="8280923" cy="15826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89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Заслуженный работник культуры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Российской Федерации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Граборов</a:t>
          </a:r>
          <a:r>
            <a:rPr lang="ru-RU" sz="2500" kern="1200" dirty="0" smtClean="0"/>
            <a:t> Аркадий Иванович</a:t>
          </a:r>
          <a:endParaRPr lang="ru-RU" sz="2500" kern="1200" dirty="0"/>
        </a:p>
      </dsp:txBody>
      <dsp:txXfrm rot="10800000">
        <a:off x="-1" y="0"/>
        <a:ext cx="8280923" cy="1582628"/>
      </dsp:txXfrm>
    </dsp:sp>
    <dsp:sp modelId="{C2C19A18-2E07-47BB-AA24-9585D6E5DDEA}">
      <dsp:nvSpPr>
        <dsp:cNvPr id="0" name=""/>
        <dsp:cNvSpPr/>
      </dsp:nvSpPr>
      <dsp:spPr>
        <a:xfrm>
          <a:off x="0" y="0"/>
          <a:ext cx="1582628" cy="15826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67A3F8-0CA2-4079-B845-8BAF8854BF66}">
      <dsp:nvSpPr>
        <dsp:cNvPr id="0" name=""/>
        <dsp:cNvSpPr/>
      </dsp:nvSpPr>
      <dsp:spPr>
        <a:xfrm>
          <a:off x="1475124" y="616799"/>
          <a:ext cx="7381868" cy="153653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Молодые специалисты находятся в декретном отпуске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2656223" y="616799"/>
        <a:ext cx="6200769" cy="1536539"/>
      </dsp:txXfrm>
    </dsp:sp>
    <dsp:sp modelId="{45739573-623C-41D3-96FB-74657281EC77}">
      <dsp:nvSpPr>
        <dsp:cNvPr id="0" name=""/>
        <dsp:cNvSpPr/>
      </dsp:nvSpPr>
      <dsp:spPr>
        <a:xfrm>
          <a:off x="1475124" y="2153338"/>
          <a:ext cx="7381868" cy="1536539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2015-2017гг. низкий уровень </a:t>
          </a:r>
          <a:r>
            <a:rPr lang="ru-RU" sz="3300" kern="1200" dirty="0" err="1" smtClean="0">
              <a:solidFill>
                <a:schemeClr val="tx1"/>
              </a:solidFill>
            </a:rPr>
            <a:t>з</a:t>
          </a:r>
          <a:r>
            <a:rPr lang="ru-RU" sz="3300" kern="1200" dirty="0" smtClean="0">
              <a:solidFill>
                <a:schemeClr val="tx1"/>
              </a:solidFill>
            </a:rPr>
            <a:t>/п.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2656223" y="2153338"/>
        <a:ext cx="6200769" cy="1536539"/>
      </dsp:txXfrm>
    </dsp:sp>
    <dsp:sp modelId="{26CE5ED6-C415-492A-98B7-689578A133B9}">
      <dsp:nvSpPr>
        <dsp:cNvPr id="0" name=""/>
        <dsp:cNvSpPr/>
      </dsp:nvSpPr>
      <dsp:spPr>
        <a:xfrm>
          <a:off x="1462608" y="3689877"/>
          <a:ext cx="7406900" cy="1536539"/>
        </a:xfrm>
        <a:prstGeom prst="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Старение кадров. 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2647712" y="3689877"/>
        <a:ext cx="6221796" cy="1536539"/>
      </dsp:txXfrm>
    </dsp:sp>
    <dsp:sp modelId="{DBE32AB2-AF7B-474A-91F8-49E6B47076D9}">
      <dsp:nvSpPr>
        <dsp:cNvPr id="0" name=""/>
        <dsp:cNvSpPr/>
      </dsp:nvSpPr>
      <dsp:spPr>
        <a:xfrm>
          <a:off x="0" y="0"/>
          <a:ext cx="2136764" cy="2163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Проблемы: </a:t>
          </a:r>
          <a:endParaRPr lang="ru-RU" sz="2400" kern="1200" dirty="0"/>
        </a:p>
      </dsp:txBody>
      <dsp:txXfrm>
        <a:off x="0" y="0"/>
        <a:ext cx="2136764" cy="216347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0BCCA-EE02-4FAB-9885-BEB4E9360F2F}">
      <dsp:nvSpPr>
        <dsp:cNvPr id="0" name=""/>
        <dsp:cNvSpPr/>
      </dsp:nvSpPr>
      <dsp:spPr>
        <a:xfrm>
          <a:off x="0" y="397912"/>
          <a:ext cx="8125882" cy="57563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Затрачено в 2017 году на светодиодные лампы – 9000.00</a:t>
          </a:r>
          <a:endParaRPr lang="ru-RU" sz="2400" u="none" kern="1200" dirty="0"/>
        </a:p>
      </dsp:txBody>
      <dsp:txXfrm>
        <a:off x="0" y="397912"/>
        <a:ext cx="8125882" cy="575639"/>
      </dsp:txXfrm>
    </dsp:sp>
    <dsp:sp modelId="{A8F1B829-C057-4FF0-9401-34133B61375F}">
      <dsp:nvSpPr>
        <dsp:cNvPr id="0" name=""/>
        <dsp:cNvSpPr/>
      </dsp:nvSpPr>
      <dsp:spPr>
        <a:xfrm>
          <a:off x="0" y="1042671"/>
          <a:ext cx="8125882" cy="57563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Доля светодиодного освещения- 4%</a:t>
          </a:r>
          <a:endParaRPr lang="ru-RU" sz="2400" u="none" kern="1200" dirty="0"/>
        </a:p>
      </dsp:txBody>
      <dsp:txXfrm>
        <a:off x="0" y="1042671"/>
        <a:ext cx="8125882" cy="57563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0BCCA-EE02-4FAB-9885-BEB4E9360F2F}">
      <dsp:nvSpPr>
        <dsp:cNvPr id="0" name=""/>
        <dsp:cNvSpPr/>
      </dsp:nvSpPr>
      <dsp:spPr>
        <a:xfrm>
          <a:off x="0" y="0"/>
          <a:ext cx="10214114" cy="131274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Для перехода на 100% освещение светодиодными лампами требуется 300000.00 рублей</a:t>
          </a:r>
          <a:endParaRPr lang="ru-RU" sz="34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0214114" cy="131274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BDDB1-8A7D-4E98-90A8-2D52AB504822}">
      <dsp:nvSpPr>
        <dsp:cNvPr id="0" name=""/>
        <dsp:cNvSpPr/>
      </dsp:nvSpPr>
      <dsp:spPr>
        <a:xfrm rot="5400000">
          <a:off x="-273362" y="274169"/>
          <a:ext cx="1822417" cy="127569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2018-2019</a:t>
          </a:r>
          <a:endParaRPr lang="ru-RU" sz="2200" kern="1200" dirty="0"/>
        </a:p>
      </dsp:txBody>
      <dsp:txXfrm rot="5400000">
        <a:off x="-273362" y="274169"/>
        <a:ext cx="1822417" cy="1275692"/>
      </dsp:txXfrm>
    </dsp:sp>
    <dsp:sp modelId="{3735C205-4B7F-4997-94BA-BE5D3ECB4DBD}">
      <dsp:nvSpPr>
        <dsp:cNvPr id="0" name=""/>
        <dsp:cNvSpPr/>
      </dsp:nvSpPr>
      <dsp:spPr>
        <a:xfrm rot="5400000">
          <a:off x="5482163" y="-4205664"/>
          <a:ext cx="1184571" cy="9597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Повышение профессионального уровня, и как результат повышение заработной платы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Расширение материально технической базы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482163" y="-4205664"/>
        <a:ext cx="1184571" cy="9597514"/>
      </dsp:txXfrm>
    </dsp:sp>
    <dsp:sp modelId="{2EA30856-E187-4DF3-868F-012D19475698}">
      <dsp:nvSpPr>
        <dsp:cNvPr id="0" name=""/>
        <dsp:cNvSpPr/>
      </dsp:nvSpPr>
      <dsp:spPr>
        <a:xfrm rot="5400000">
          <a:off x="-273362" y="1904599"/>
          <a:ext cx="1822417" cy="1275692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2020-2023</a:t>
          </a:r>
          <a:endParaRPr lang="ru-RU" sz="2200" kern="1200" dirty="0"/>
        </a:p>
      </dsp:txBody>
      <dsp:txXfrm rot="5400000">
        <a:off x="-273362" y="1904599"/>
        <a:ext cx="1822417" cy="1275692"/>
      </dsp:txXfrm>
    </dsp:sp>
    <dsp:sp modelId="{D3D86CD3-C6D7-4635-A115-6C216C12D5D7}">
      <dsp:nvSpPr>
        <dsp:cNvPr id="0" name=""/>
        <dsp:cNvSpPr/>
      </dsp:nvSpPr>
      <dsp:spPr>
        <a:xfrm rot="5400000">
          <a:off x="5482163" y="-2575234"/>
          <a:ext cx="1184571" cy="9597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Увеличение культурно - </a:t>
          </a:r>
          <a:r>
            <a:rPr lang="ru-RU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досуговых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 объединений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Расширение перечня платных услуг</a:t>
          </a:r>
          <a:endParaRPr lang="ru-RU" sz="2300" kern="1200" dirty="0"/>
        </a:p>
      </dsp:txBody>
      <dsp:txXfrm rot="5400000">
        <a:off x="5482163" y="-2575234"/>
        <a:ext cx="1184571" cy="9597514"/>
      </dsp:txXfrm>
    </dsp:sp>
    <dsp:sp modelId="{E6C6C967-6899-42E0-9D50-A8376882D73E}">
      <dsp:nvSpPr>
        <dsp:cNvPr id="0" name=""/>
        <dsp:cNvSpPr/>
      </dsp:nvSpPr>
      <dsp:spPr>
        <a:xfrm rot="5400000">
          <a:off x="-273362" y="3535030"/>
          <a:ext cx="1822417" cy="1275692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2024-2035</a:t>
          </a:r>
          <a:endParaRPr lang="ru-RU" sz="2200" kern="1200" dirty="0"/>
        </a:p>
      </dsp:txBody>
      <dsp:txXfrm rot="5400000">
        <a:off x="-273362" y="3535030"/>
        <a:ext cx="1822417" cy="1275692"/>
      </dsp:txXfrm>
    </dsp:sp>
    <dsp:sp modelId="{581BAC1C-8268-4586-890E-DB0853E3137A}">
      <dsp:nvSpPr>
        <dsp:cNvPr id="0" name=""/>
        <dsp:cNvSpPr/>
      </dsp:nvSpPr>
      <dsp:spPr>
        <a:xfrm rot="5400000">
          <a:off x="5482163" y="-944803"/>
          <a:ext cx="1184571" cy="9597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rPr>
            <a:t>Развитие инновационных форм и технологий</a:t>
          </a:r>
          <a:endParaRPr lang="ru-RU" sz="2300" kern="1200" dirty="0"/>
        </a:p>
      </dsp:txBody>
      <dsp:txXfrm rot="5400000">
        <a:off x="5482163" y="-944803"/>
        <a:ext cx="1184571" cy="95975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165E42-BDE1-49D6-A196-E218E3A901F0}">
      <dsp:nvSpPr>
        <dsp:cNvPr id="0" name=""/>
        <dsp:cNvSpPr/>
      </dsp:nvSpPr>
      <dsp:spPr>
        <a:xfrm>
          <a:off x="0" y="0"/>
          <a:ext cx="10513167" cy="169289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Городской центр культуры </a:t>
          </a:r>
          <a:endParaRPr lang="ru-RU" sz="4800" kern="1200" dirty="0"/>
        </a:p>
      </dsp:txBody>
      <dsp:txXfrm>
        <a:off x="2271922" y="0"/>
        <a:ext cx="8241245" cy="1692892"/>
      </dsp:txXfrm>
    </dsp:sp>
    <dsp:sp modelId="{E67B2AA7-1888-4876-83D4-7FA0AB32D742}">
      <dsp:nvSpPr>
        <dsp:cNvPr id="0" name=""/>
        <dsp:cNvSpPr/>
      </dsp:nvSpPr>
      <dsp:spPr>
        <a:xfrm>
          <a:off x="169289" y="169289"/>
          <a:ext cx="2102633" cy="13543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09398-0E3E-49B5-9FD3-0E3A3847B4A5}">
      <dsp:nvSpPr>
        <dsp:cNvPr id="0" name=""/>
        <dsp:cNvSpPr/>
      </dsp:nvSpPr>
      <dsp:spPr>
        <a:xfrm>
          <a:off x="0" y="1862181"/>
          <a:ext cx="10513167" cy="169289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Дворец культуры «Юбилейный»</a:t>
          </a:r>
          <a:endParaRPr lang="ru-RU" sz="4400" kern="1200" dirty="0"/>
        </a:p>
      </dsp:txBody>
      <dsp:txXfrm>
        <a:off x="2271922" y="1862181"/>
        <a:ext cx="8241245" cy="1692892"/>
      </dsp:txXfrm>
    </dsp:sp>
    <dsp:sp modelId="{AEE8CADF-18A5-4EFA-8AA2-6D8AC983F764}">
      <dsp:nvSpPr>
        <dsp:cNvPr id="0" name=""/>
        <dsp:cNvSpPr/>
      </dsp:nvSpPr>
      <dsp:spPr>
        <a:xfrm>
          <a:off x="169289" y="2031471"/>
          <a:ext cx="2102633" cy="13543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31C3D-AE73-48D9-9BD6-2D7937B8E5C7}">
      <dsp:nvSpPr>
        <dsp:cNvPr id="0" name=""/>
        <dsp:cNvSpPr/>
      </dsp:nvSpPr>
      <dsp:spPr>
        <a:xfrm>
          <a:off x="0" y="3724363"/>
          <a:ext cx="10513167" cy="169289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Дворец культуры им. Горького </a:t>
          </a:r>
          <a:endParaRPr lang="ru-RU" sz="4800" kern="1200" dirty="0"/>
        </a:p>
      </dsp:txBody>
      <dsp:txXfrm>
        <a:off x="2271922" y="3724363"/>
        <a:ext cx="8241245" cy="1692892"/>
      </dsp:txXfrm>
    </dsp:sp>
    <dsp:sp modelId="{17C56551-042B-498E-99DF-1E14FC7AE2C3}">
      <dsp:nvSpPr>
        <dsp:cNvPr id="0" name=""/>
        <dsp:cNvSpPr/>
      </dsp:nvSpPr>
      <dsp:spPr>
        <a:xfrm>
          <a:off x="169289" y="3893652"/>
          <a:ext cx="2102633" cy="13543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4A9C6-2760-45F9-AED7-A31D980FE014}">
      <dsp:nvSpPr>
        <dsp:cNvPr id="0" name=""/>
        <dsp:cNvSpPr/>
      </dsp:nvSpPr>
      <dsp:spPr>
        <a:xfrm>
          <a:off x="2298" y="0"/>
          <a:ext cx="3575365" cy="541725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Посещений в год 30266 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98" y="2166902"/>
        <a:ext cx="3575365" cy="2166902"/>
      </dsp:txXfrm>
    </dsp:sp>
    <dsp:sp modelId="{F6929BBC-5922-4188-BF6E-4FFDD5B013D1}">
      <dsp:nvSpPr>
        <dsp:cNvPr id="0" name=""/>
        <dsp:cNvSpPr/>
      </dsp:nvSpPr>
      <dsp:spPr>
        <a:xfrm>
          <a:off x="923617" y="332359"/>
          <a:ext cx="1803946" cy="18039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94C4B-51CD-43E2-BDFB-7600FE3487E3}">
      <dsp:nvSpPr>
        <dsp:cNvPr id="0" name=""/>
        <dsp:cNvSpPr/>
      </dsp:nvSpPr>
      <dsp:spPr>
        <a:xfrm>
          <a:off x="3684925" y="0"/>
          <a:ext cx="3575365" cy="541725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itchFamily="18" charset="0"/>
              <a:cs typeface="Times New Roman" pitchFamily="18" charset="0"/>
            </a:rPr>
            <a:t>Клубных формирований 62 </a:t>
          </a:r>
          <a:endParaRPr lang="ru-RU" sz="3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4925" y="2166902"/>
        <a:ext cx="3575365" cy="2166902"/>
      </dsp:txXfrm>
    </dsp:sp>
    <dsp:sp modelId="{F3217D5E-FA28-44E0-B63E-2B86FDDF05F1}">
      <dsp:nvSpPr>
        <dsp:cNvPr id="0" name=""/>
        <dsp:cNvSpPr/>
      </dsp:nvSpPr>
      <dsp:spPr>
        <a:xfrm>
          <a:off x="4570634" y="325035"/>
          <a:ext cx="1803946" cy="18039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FAC98-B0FE-4123-8F95-44BB32702824}">
      <dsp:nvSpPr>
        <dsp:cNvPr id="0" name=""/>
        <dsp:cNvSpPr/>
      </dsp:nvSpPr>
      <dsp:spPr>
        <a:xfrm>
          <a:off x="7369850" y="0"/>
          <a:ext cx="3575365" cy="541725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itchFamily="18" charset="0"/>
              <a:cs typeface="Times New Roman" pitchFamily="18" charset="0"/>
            </a:rPr>
            <a:t>Участников 1047  </a:t>
          </a:r>
          <a:endParaRPr lang="ru-RU" sz="3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69850" y="2166902"/>
        <a:ext cx="3575365" cy="2166902"/>
      </dsp:txXfrm>
    </dsp:sp>
    <dsp:sp modelId="{BB0BD0CD-7552-40D0-9315-9FAE52B186F1}">
      <dsp:nvSpPr>
        <dsp:cNvPr id="0" name=""/>
        <dsp:cNvSpPr/>
      </dsp:nvSpPr>
      <dsp:spPr>
        <a:xfrm>
          <a:off x="8253261" y="325035"/>
          <a:ext cx="1803946" cy="18039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0C443-832C-4BB5-9605-DD65D874D7FC}">
      <dsp:nvSpPr>
        <dsp:cNvPr id="0" name=""/>
        <dsp:cNvSpPr/>
      </dsp:nvSpPr>
      <dsp:spPr>
        <a:xfrm>
          <a:off x="437808" y="4333804"/>
          <a:ext cx="10069598" cy="8125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EF20B-D98C-45B2-BB13-7B93B5373CEB}">
      <dsp:nvSpPr>
        <dsp:cNvPr id="0" name=""/>
        <dsp:cNvSpPr/>
      </dsp:nvSpPr>
      <dsp:spPr>
        <a:xfrm>
          <a:off x="0" y="0"/>
          <a:ext cx="9425847" cy="133969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Развитие художественного творчества</a:t>
          </a:r>
          <a:endParaRPr lang="ru-RU" sz="3500" kern="1200" dirty="0"/>
        </a:p>
      </dsp:txBody>
      <dsp:txXfrm>
        <a:off x="0" y="0"/>
        <a:ext cx="8058692" cy="1339691"/>
      </dsp:txXfrm>
    </dsp:sp>
    <dsp:sp modelId="{CA544AF7-F7B2-4CA5-9251-B4CDB8D06634}">
      <dsp:nvSpPr>
        <dsp:cNvPr id="0" name=""/>
        <dsp:cNvSpPr/>
      </dsp:nvSpPr>
      <dsp:spPr>
        <a:xfrm>
          <a:off x="831692" y="1562972"/>
          <a:ext cx="9425847" cy="1339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Развитие материально-технической базы</a:t>
          </a:r>
          <a:endParaRPr lang="ru-RU" sz="3500" kern="1200" dirty="0"/>
        </a:p>
      </dsp:txBody>
      <dsp:txXfrm>
        <a:off x="831692" y="1562972"/>
        <a:ext cx="7723355" cy="1339691"/>
      </dsp:txXfrm>
    </dsp:sp>
    <dsp:sp modelId="{2AE92D3F-F0FA-45DD-BB60-4C6FBC6BC016}">
      <dsp:nvSpPr>
        <dsp:cNvPr id="0" name=""/>
        <dsp:cNvSpPr/>
      </dsp:nvSpPr>
      <dsp:spPr>
        <a:xfrm>
          <a:off x="1663384" y="3125945"/>
          <a:ext cx="9425847" cy="133969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Ресурсосбережение</a:t>
          </a:r>
          <a:endParaRPr lang="ru-RU" sz="3500" kern="1200"/>
        </a:p>
      </dsp:txBody>
      <dsp:txXfrm>
        <a:off x="1663384" y="3125945"/>
        <a:ext cx="7723355" cy="1339691"/>
      </dsp:txXfrm>
    </dsp:sp>
    <dsp:sp modelId="{9CA877D8-99F8-40A0-89E9-59A61C9A70F4}">
      <dsp:nvSpPr>
        <dsp:cNvPr id="0" name=""/>
        <dsp:cNvSpPr/>
      </dsp:nvSpPr>
      <dsp:spPr>
        <a:xfrm>
          <a:off x="8555047" y="1015932"/>
          <a:ext cx="870799" cy="870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555047" y="1015932"/>
        <a:ext cx="870799" cy="870799"/>
      </dsp:txXfrm>
    </dsp:sp>
    <dsp:sp modelId="{62643EF2-016C-41F1-8CBC-398422A85727}">
      <dsp:nvSpPr>
        <dsp:cNvPr id="0" name=""/>
        <dsp:cNvSpPr/>
      </dsp:nvSpPr>
      <dsp:spPr>
        <a:xfrm>
          <a:off x="9386740" y="2569974"/>
          <a:ext cx="870799" cy="870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386740" y="2569974"/>
        <a:ext cx="870799" cy="8707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4CEF0E-5708-4C43-91B7-5C4134042773}">
      <dsp:nvSpPr>
        <dsp:cNvPr id="0" name=""/>
        <dsp:cNvSpPr/>
      </dsp:nvSpPr>
      <dsp:spPr>
        <a:xfrm>
          <a:off x="0" y="436751"/>
          <a:ext cx="102251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1AE9A-FB20-4D68-8ACD-D9FC01883EA0}">
      <dsp:nvSpPr>
        <dsp:cNvPr id="0" name=""/>
        <dsp:cNvSpPr/>
      </dsp:nvSpPr>
      <dsp:spPr>
        <a:xfrm>
          <a:off x="511256" y="67751"/>
          <a:ext cx="8309753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540" tIns="0" rIns="2705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и продолжение традиций народных коллективов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1256" y="67751"/>
        <a:ext cx="8309753" cy="738000"/>
      </dsp:txXfrm>
    </dsp:sp>
    <dsp:sp modelId="{BB129060-9850-4E2E-8ACC-72E8CAFAB3EE}">
      <dsp:nvSpPr>
        <dsp:cNvPr id="0" name=""/>
        <dsp:cNvSpPr/>
      </dsp:nvSpPr>
      <dsp:spPr>
        <a:xfrm>
          <a:off x="0" y="1570752"/>
          <a:ext cx="102251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94265-1C46-415D-A463-6DD3B1A9A5A8}">
      <dsp:nvSpPr>
        <dsp:cNvPr id="0" name=""/>
        <dsp:cNvSpPr/>
      </dsp:nvSpPr>
      <dsp:spPr>
        <a:xfrm>
          <a:off x="511256" y="1201752"/>
          <a:ext cx="8309681" cy="738000"/>
        </a:xfrm>
        <a:prstGeom prst="roundRect">
          <a:avLst/>
        </a:prstGeom>
        <a:solidFill>
          <a:schemeClr val="accent2">
            <a:hueOff val="5318051"/>
            <a:satOff val="-3168"/>
            <a:lumOff val="-405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540" tIns="0" rIns="2705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хорового творчества ( Хор Радость- 2020 год)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1256" y="1201752"/>
        <a:ext cx="8309681" cy="738000"/>
      </dsp:txXfrm>
    </dsp:sp>
    <dsp:sp modelId="{B7CDE125-CE4D-406E-AD80-8FA114082D8C}">
      <dsp:nvSpPr>
        <dsp:cNvPr id="0" name=""/>
        <dsp:cNvSpPr/>
      </dsp:nvSpPr>
      <dsp:spPr>
        <a:xfrm>
          <a:off x="0" y="2704752"/>
          <a:ext cx="102251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8063E-2F1B-4B47-8C31-2B7BAF742670}">
      <dsp:nvSpPr>
        <dsp:cNvPr id="0" name=""/>
        <dsp:cNvSpPr/>
      </dsp:nvSpPr>
      <dsp:spPr>
        <a:xfrm>
          <a:off x="511256" y="2335752"/>
          <a:ext cx="8309681" cy="738000"/>
        </a:xfrm>
        <a:prstGeom prst="roundRect">
          <a:avLst/>
        </a:prstGeom>
        <a:solidFill>
          <a:schemeClr val="accent2">
            <a:hueOff val="10636102"/>
            <a:satOff val="-6335"/>
            <a:lumOff val="-810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540" tIns="0" rIns="2705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художественного творчества (Клуб юных художников – 2020- 2023)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1256" y="2335752"/>
        <a:ext cx="8309681" cy="738000"/>
      </dsp:txXfrm>
    </dsp:sp>
    <dsp:sp modelId="{ECB8D9A6-DFF5-4F02-AA49-E2B9CEEC70D7}">
      <dsp:nvSpPr>
        <dsp:cNvPr id="0" name=""/>
        <dsp:cNvSpPr/>
      </dsp:nvSpPr>
      <dsp:spPr>
        <a:xfrm>
          <a:off x="0" y="3838752"/>
          <a:ext cx="102251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49E06-04D6-410E-927D-00ED39443AD6}">
      <dsp:nvSpPr>
        <dsp:cNvPr id="0" name=""/>
        <dsp:cNvSpPr/>
      </dsp:nvSpPr>
      <dsp:spPr>
        <a:xfrm>
          <a:off x="511256" y="3469752"/>
          <a:ext cx="8309681" cy="738000"/>
        </a:xfrm>
        <a:prstGeom prst="roundRect">
          <a:avLst/>
        </a:prstGeom>
        <a:solidFill>
          <a:schemeClr val="accent2">
            <a:hueOff val="15954153"/>
            <a:satOff val="-9503"/>
            <a:lumOff val="-1215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540" tIns="0" rIns="2705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спортивно оздоровительных любительских объединений и клубов ( 2020-2023)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1256" y="3469752"/>
        <a:ext cx="8309681" cy="738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4EC7A-ABF8-48F8-ACB7-BC516505F895}">
      <dsp:nvSpPr>
        <dsp:cNvPr id="0" name=""/>
        <dsp:cNvSpPr/>
      </dsp:nvSpPr>
      <dsp:spPr>
        <a:xfrm>
          <a:off x="0" y="232"/>
          <a:ext cx="12188825" cy="117914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Проблемы: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Ремонт подвального помещения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2.Укомплектование специалистами руководители хоровых коллективов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0" y="232"/>
        <a:ext cx="12188825" cy="11791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8C15D5-EA71-4BC1-9A82-80BD1C66905B}">
      <dsp:nvSpPr>
        <dsp:cNvPr id="0" name=""/>
        <dsp:cNvSpPr/>
      </dsp:nvSpPr>
      <dsp:spPr>
        <a:xfrm>
          <a:off x="0" y="0"/>
          <a:ext cx="9433048" cy="257901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Кинотеатр «Звезда»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Дата открытия: 28 декабрь 2017г.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Привлечение зрителей - главная проблема, работа с юными зрителями, развитие любительского объединения «Окно в мир»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4511" y="0"/>
        <a:ext cx="7288536" cy="2579015"/>
      </dsp:txXfrm>
    </dsp:sp>
    <dsp:sp modelId="{6BAE169A-C179-429C-871E-32D2D9BBFCE6}">
      <dsp:nvSpPr>
        <dsp:cNvPr id="0" name=""/>
        <dsp:cNvSpPr/>
      </dsp:nvSpPr>
      <dsp:spPr>
        <a:xfrm>
          <a:off x="72013" y="288024"/>
          <a:ext cx="2174657" cy="20632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806E0-FC83-4881-A04E-184BB6CCF48C}">
      <dsp:nvSpPr>
        <dsp:cNvPr id="0" name=""/>
        <dsp:cNvSpPr/>
      </dsp:nvSpPr>
      <dsp:spPr>
        <a:xfrm>
          <a:off x="0" y="2836917"/>
          <a:ext cx="9433048" cy="257901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Муниципальный ансамбль  народных инструментов  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Концертная деятельность </a:t>
          </a:r>
          <a:endParaRPr lang="ru-RU" sz="28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Новый репертуар </a:t>
          </a:r>
          <a:endParaRPr lang="ru-RU" sz="28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44511" y="2836917"/>
        <a:ext cx="7288536" cy="2579015"/>
      </dsp:txXfrm>
    </dsp:sp>
    <dsp:sp modelId="{76C01FC4-6E05-4972-BA69-036068B63FF6}">
      <dsp:nvSpPr>
        <dsp:cNvPr id="0" name=""/>
        <dsp:cNvSpPr/>
      </dsp:nvSpPr>
      <dsp:spPr>
        <a:xfrm>
          <a:off x="72004" y="3096345"/>
          <a:ext cx="2174638" cy="20632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B50D4-AC8F-41DA-9D38-6046F65472E1}">
      <dsp:nvSpPr>
        <dsp:cNvPr id="0" name=""/>
        <dsp:cNvSpPr/>
      </dsp:nvSpPr>
      <dsp:spPr>
        <a:xfrm>
          <a:off x="0" y="-210913"/>
          <a:ext cx="10945214" cy="25922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BA2457-62D6-4C0F-ACBB-4C630AEC329F}">
      <dsp:nvSpPr>
        <dsp:cNvPr id="0" name=""/>
        <dsp:cNvSpPr/>
      </dsp:nvSpPr>
      <dsp:spPr>
        <a:xfrm>
          <a:off x="648077" y="157393"/>
          <a:ext cx="2582622" cy="19091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DBB1CB-3129-48E3-9DC6-455E391C0511}">
      <dsp:nvSpPr>
        <dsp:cNvPr id="0" name=""/>
        <dsp:cNvSpPr/>
      </dsp:nvSpPr>
      <dsp:spPr>
        <a:xfrm rot="10800000">
          <a:off x="333380" y="2013060"/>
          <a:ext cx="3212017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 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самодеятельный коллектив, хор ветеранов войны и труда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«Красная гвоздика»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333380" y="2013060"/>
        <a:ext cx="3212017" cy="2202624"/>
      </dsp:txXfrm>
    </dsp:sp>
    <dsp:sp modelId="{4DB39E0D-B976-4E58-BBDC-43D512A0A4C3}">
      <dsp:nvSpPr>
        <dsp:cNvPr id="0" name=""/>
        <dsp:cNvSpPr/>
      </dsp:nvSpPr>
      <dsp:spPr>
        <a:xfrm>
          <a:off x="4079507" y="145601"/>
          <a:ext cx="2545234" cy="1808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94DF7B-D20A-43BC-B5FF-52BD20D621FA}">
      <dsp:nvSpPr>
        <dsp:cNvPr id="0" name=""/>
        <dsp:cNvSpPr/>
      </dsp:nvSpPr>
      <dsp:spPr>
        <a:xfrm rot="10800000">
          <a:off x="3866598" y="1987887"/>
          <a:ext cx="3212017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коллектив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шорский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фольклорный ансамбль «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Отчагаш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3866598" y="1987887"/>
        <a:ext cx="3212017" cy="2202624"/>
      </dsp:txXfrm>
    </dsp:sp>
    <dsp:sp modelId="{9E42E629-BE4A-49A1-8BE6-FFE399A87913}">
      <dsp:nvSpPr>
        <dsp:cNvPr id="0" name=""/>
        <dsp:cNvSpPr/>
      </dsp:nvSpPr>
      <dsp:spPr>
        <a:xfrm>
          <a:off x="7786512" y="164084"/>
          <a:ext cx="2438627" cy="18824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12D973-6E20-4F1C-AD0F-04DFEDF213C6}">
      <dsp:nvSpPr>
        <dsp:cNvPr id="0" name=""/>
        <dsp:cNvSpPr/>
      </dsp:nvSpPr>
      <dsp:spPr>
        <a:xfrm rot="10800000">
          <a:off x="7399817" y="2006370"/>
          <a:ext cx="3212017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Образцовый самодеятельный коллектив, хореографическая студия «Союз»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7399817" y="2006370"/>
        <a:ext cx="3212017" cy="220262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B50D4-AC8F-41DA-9D38-6046F65472E1}">
      <dsp:nvSpPr>
        <dsp:cNvPr id="0" name=""/>
        <dsp:cNvSpPr/>
      </dsp:nvSpPr>
      <dsp:spPr>
        <a:xfrm>
          <a:off x="0" y="-134769"/>
          <a:ext cx="11161239" cy="23412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BA2457-62D6-4C0F-ACBB-4C630AEC329F}">
      <dsp:nvSpPr>
        <dsp:cNvPr id="0" name=""/>
        <dsp:cNvSpPr/>
      </dsp:nvSpPr>
      <dsp:spPr>
        <a:xfrm>
          <a:off x="504061" y="262239"/>
          <a:ext cx="2035929" cy="15472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DBB1CB-3129-48E3-9DC6-455E391C0511}">
      <dsp:nvSpPr>
        <dsp:cNvPr id="0" name=""/>
        <dsp:cNvSpPr/>
      </dsp:nvSpPr>
      <dsp:spPr>
        <a:xfrm rot="10800000">
          <a:off x="335971" y="1936916"/>
          <a:ext cx="2372109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самодеятельный коллектив, студия детского эстрадного жанра «Радость»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335971" y="1936916"/>
        <a:ext cx="2372109" cy="2202624"/>
      </dsp:txXfrm>
    </dsp:sp>
    <dsp:sp modelId="{4DB39E0D-B976-4E58-BBDC-43D512A0A4C3}">
      <dsp:nvSpPr>
        <dsp:cNvPr id="0" name=""/>
        <dsp:cNvSpPr/>
      </dsp:nvSpPr>
      <dsp:spPr>
        <a:xfrm>
          <a:off x="3096345" y="262239"/>
          <a:ext cx="2002570" cy="15472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94DF7B-D20A-43BC-B5FF-52BD20D621FA}">
      <dsp:nvSpPr>
        <dsp:cNvPr id="0" name=""/>
        <dsp:cNvSpPr/>
      </dsp:nvSpPr>
      <dsp:spPr>
        <a:xfrm rot="10800000">
          <a:off x="2916836" y="1936916"/>
          <a:ext cx="2361588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самодеятельный коллектив, фольклорный ансамбль песни и танца «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Завлекаши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2916836" y="1936916"/>
        <a:ext cx="2361588" cy="2202624"/>
      </dsp:txXfrm>
    </dsp:sp>
    <dsp:sp modelId="{9E42E629-BE4A-49A1-8BE6-FFE399A87913}">
      <dsp:nvSpPr>
        <dsp:cNvPr id="0" name=""/>
        <dsp:cNvSpPr/>
      </dsp:nvSpPr>
      <dsp:spPr>
        <a:xfrm>
          <a:off x="6048670" y="262239"/>
          <a:ext cx="1918797" cy="15472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12D973-6E20-4F1C-AD0F-04DFEDF213C6}">
      <dsp:nvSpPr>
        <dsp:cNvPr id="0" name=""/>
        <dsp:cNvSpPr/>
      </dsp:nvSpPr>
      <dsp:spPr>
        <a:xfrm rot="10800000">
          <a:off x="5496992" y="1936916"/>
          <a:ext cx="3041776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Муниципальный оркестр народных инструментов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5496992" y="1936916"/>
        <a:ext cx="3041776" cy="2202624"/>
      </dsp:txXfrm>
    </dsp:sp>
    <dsp:sp modelId="{9213A93A-92CC-4931-88DE-F89FC3B353CD}">
      <dsp:nvSpPr>
        <dsp:cNvPr id="0" name=""/>
        <dsp:cNvSpPr/>
      </dsp:nvSpPr>
      <dsp:spPr>
        <a:xfrm>
          <a:off x="8737712" y="262239"/>
          <a:ext cx="2087554" cy="15472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7EF145-4386-49EF-89BC-FAAA1B585272}">
      <dsp:nvSpPr>
        <dsp:cNvPr id="0" name=""/>
        <dsp:cNvSpPr/>
      </dsp:nvSpPr>
      <dsp:spPr>
        <a:xfrm rot="10800000">
          <a:off x="8737712" y="1936916"/>
          <a:ext cx="2087554" cy="22026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Народный театральный коллектив «Встреча»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8737712" y="1936916"/>
        <a:ext cx="2087554" cy="2202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0.31884</cdr:x>
      <cdr:y>0</cdr:y>
    </cdr:from>
    <cdr:to>
      <cdr:x>0.73188</cdr:x>
      <cdr:y>0.11987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0"/>
          <a:ext cx="410445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Бюджетные средства </a:t>
          </a:r>
          <a:endParaRPr lang="ru-RU" sz="2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0.31884</cdr:x>
      <cdr:y>0</cdr:y>
    </cdr:from>
    <cdr:to>
      <cdr:x>0.73188</cdr:x>
      <cdr:y>0.11987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0"/>
          <a:ext cx="410445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Собственные средства </a:t>
          </a:r>
          <a:endParaRPr lang="ru-RU" sz="2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0.31884</cdr:x>
      <cdr:y>0</cdr:y>
    </cdr:from>
    <cdr:to>
      <cdr:x>0.73188</cdr:x>
      <cdr:y>0.11987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0"/>
          <a:ext cx="410445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Рост заработной платы </a:t>
          </a:r>
          <a:endParaRPr lang="ru-RU" sz="2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n-US" smtClean="0"/>
              <a:pPr rtl="0"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линии снизу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линии слева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7828" y="0"/>
            <a:ext cx="11017224" cy="526297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Стратегия развития 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Муниципального автономного учреждения  </a:t>
            </a:r>
          </a:p>
          <a:p>
            <a:pPr algn="ctr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Мысковского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городского округа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«Городской центр культуры»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2018-2035 гг.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85184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Город огонек - в сердце каждого </a:t>
            </a:r>
            <a:r>
              <a:rPr lang="ru-RU" sz="36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мысковчанина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2" y="5805264"/>
          <a:ext cx="12188826" cy="105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71"/>
                <a:gridCol w="2031471"/>
                <a:gridCol w="2031471"/>
                <a:gridCol w="2031471"/>
                <a:gridCol w="2031471"/>
                <a:gridCol w="2031471"/>
              </a:tblGrid>
              <a:tr h="1052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 descr="C:\Users\manuhin\Desktop\IMG_9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2061964" cy="1052735"/>
          </a:xfrm>
          <a:prstGeom prst="rect">
            <a:avLst/>
          </a:prstGeom>
          <a:noFill/>
        </p:spPr>
      </p:pic>
      <p:pic>
        <p:nvPicPr>
          <p:cNvPr id="1027" name="Picture 3" descr="C:\Users\manuhin\Desktop\IMG_9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1965" y="5805264"/>
            <a:ext cx="2016224" cy="1052736"/>
          </a:xfrm>
          <a:prstGeom prst="rect">
            <a:avLst/>
          </a:prstGeom>
          <a:noFill/>
        </p:spPr>
      </p:pic>
      <p:pic>
        <p:nvPicPr>
          <p:cNvPr id="1028" name="Picture 4" descr="C:\Users\manuhin\Desktop\IMG_4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8188" y="5805264"/>
            <a:ext cx="2016224" cy="1052736"/>
          </a:xfrm>
          <a:prstGeom prst="rect">
            <a:avLst/>
          </a:prstGeom>
          <a:noFill/>
        </p:spPr>
      </p:pic>
      <p:pic>
        <p:nvPicPr>
          <p:cNvPr id="1029" name="Picture 5" descr="C:\Users\manuhin\Desktop\IMG_3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4412" y="5805264"/>
            <a:ext cx="2016224" cy="1052736"/>
          </a:xfrm>
          <a:prstGeom prst="rect">
            <a:avLst/>
          </a:prstGeom>
          <a:noFill/>
        </p:spPr>
      </p:pic>
      <p:pic>
        <p:nvPicPr>
          <p:cNvPr id="1030" name="Picture 6" descr="C:\Users\manuhin\Desktop\IMG_22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0636" y="5805264"/>
            <a:ext cx="2042995" cy="1052736"/>
          </a:xfrm>
          <a:prstGeom prst="rect">
            <a:avLst/>
          </a:prstGeom>
          <a:noFill/>
        </p:spPr>
      </p:pic>
      <p:pic>
        <p:nvPicPr>
          <p:cNvPr id="1031" name="Picture 7" descr="C:\Users\manuhin\Desktop\IMG_98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26860" y="5805264"/>
            <a:ext cx="2061965" cy="1052736"/>
          </a:xfrm>
          <a:prstGeom prst="rect">
            <a:avLst/>
          </a:prstGeom>
          <a:noFill/>
        </p:spPr>
      </p:pic>
      <p:pic>
        <p:nvPicPr>
          <p:cNvPr id="1032" name="Picture 8" descr="C:\Users\manuhin\Desktop\blak-logotip-gck-5000X5000(300dpi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6340" y="0"/>
            <a:ext cx="1643806" cy="16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909836" y="1484784"/>
          <a:ext cx="10945215" cy="400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09836" y="404664"/>
            <a:ext cx="10945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Любительские объединения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9836" y="404664"/>
            <a:ext cx="10873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Реформирование сферы культуры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</a:t>
            </a:r>
            <a:endParaRPr lang="ru-RU" sz="4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837829" y="1340768"/>
          <a:ext cx="10441160" cy="479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9836" y="188640"/>
            <a:ext cx="10873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Реформирование сферы культуры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81844" y="720372"/>
          <a:ext cx="106571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9836" y="404664"/>
            <a:ext cx="10873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Износ зданий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53852" y="1196752"/>
          <a:ext cx="99371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70476" y="5733256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(Одно учреждение  - 4 здания) </a:t>
            </a:r>
            <a:endParaRPr lang="ru-RU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9836" y="404664"/>
            <a:ext cx="1072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Анализ бюджета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53852" y="1484784"/>
          <a:ext cx="9937104" cy="436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9836" y="404664"/>
            <a:ext cx="10513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Анализ расхода бюджета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2017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53852" y="1484784"/>
          <a:ext cx="9937104" cy="436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9836" y="404664"/>
            <a:ext cx="1072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Анализ расхода бюджета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2017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53852" y="1484784"/>
          <a:ext cx="9937104" cy="436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9836" y="404664"/>
            <a:ext cx="10657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Финансовое обеспечение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53852" y="1484784"/>
          <a:ext cx="99371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73932" y="188640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Финансовое обеспечение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81844" y="1052736"/>
          <a:ext cx="1029714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7827" y="188640"/>
            <a:ext cx="11350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Кадровый потенциал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53852" y="1052736"/>
          <a:ext cx="108012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  <a:gridCol w="2016224"/>
                <a:gridCol w="1584176"/>
              </a:tblGrid>
              <a:tr h="8088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Творческих работников  49 человек 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Отклонения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 имеющие специальное образование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30 лет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30-40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41-55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77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Старше 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277988" y="4797152"/>
          <a:ext cx="82809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850107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Стратегия развития Городского центра культуры</a:t>
            </a:r>
            <a:endParaRPr lang="en-US" sz="40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37828" y="1124744"/>
          <a:ext cx="1101722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7827" y="188640"/>
            <a:ext cx="11350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Кадровый потенциал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413892" y="1052736"/>
          <a:ext cx="9103501" cy="522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7827" y="188640"/>
            <a:ext cx="11350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Ресурсосбережения 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37828" y="836712"/>
          <a:ext cx="8125883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81844" y="2780928"/>
          <a:ext cx="10945215" cy="165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36126"/>
                <a:gridCol w="1216135"/>
                <a:gridCol w="1216135"/>
                <a:gridCol w="1328148"/>
                <a:gridCol w="1104122"/>
                <a:gridCol w="1216135"/>
                <a:gridCol w="1216135"/>
                <a:gridCol w="1216135"/>
              </a:tblGrid>
              <a:tr h="487481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 учреждения 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по годам из В\Б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светодиодного освещения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2021-2023</a:t>
                      </a:r>
                    </a:p>
                  </a:txBody>
                  <a:tcPr marL="68580" marR="68580" marT="0" marB="0"/>
                </a:tc>
              </a:tr>
              <a:tr h="7124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МАУ МГО «ГЦК»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36000.00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36000.00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72000.00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150000.00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773932" y="4941168"/>
          <a:ext cx="1021411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7827" y="188640"/>
            <a:ext cx="11350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Этапы развития сферы культуры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37828" y="1052736"/>
          <a:ext cx="10873207" cy="508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7827" y="188640"/>
            <a:ext cx="11350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Анализ содержания учреждения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7828" y="1484784"/>
          <a:ext cx="11233248" cy="277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0"/>
                <a:gridCol w="936108"/>
                <a:gridCol w="936104"/>
                <a:gridCol w="936104"/>
                <a:gridCol w="936104"/>
                <a:gridCol w="936104"/>
                <a:gridCol w="936104"/>
                <a:gridCol w="1008108"/>
                <a:gridCol w="864100"/>
                <a:gridCol w="936104"/>
                <a:gridCol w="936104"/>
              </a:tblGrid>
              <a:tr h="1579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учреждения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Отопление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Э\энергия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Водоснб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ЖКУ</a:t>
                      </a:r>
                      <a:b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1 м2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Штат\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тв\ед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т\руб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ВБ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Б/ВБ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 на 1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\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192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МАУ МГО «ГЦК»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1725м2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1417,0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713,00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303,00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2433,00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1.41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70\48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23230.00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2627.00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11.2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53,0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9797" y="404664"/>
            <a:ext cx="11639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Показатели эффективности деятельности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</a:t>
            </a:r>
            <a:endParaRPr lang="ru" sz="4000" b="1" dirty="0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1804" y="1988840"/>
          <a:ext cx="1156702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46"/>
                <a:gridCol w="1734883"/>
                <a:gridCol w="1247433"/>
                <a:gridCol w="1614325"/>
                <a:gridCol w="1174054"/>
                <a:gridCol w="1540946"/>
                <a:gridCol w="1346349"/>
                <a:gridCol w="1341885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Название учреждения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Количество мероприятий 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Платные 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Бесплатные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Кол-во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посетителей 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на платных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Кол-во участников клубных формирований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Участие в конкурсах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Результативность участия в конкурсах</a:t>
                      </a:r>
                      <a:b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</a:b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 место гран при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МАУ МГО «ГЦК»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401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349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8690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1047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9796" y="188640"/>
            <a:ext cx="11639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Проблемный портрет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ГЦК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7828" y="980727"/>
          <a:ext cx="11161240" cy="436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10"/>
                <a:gridCol w="2790310"/>
                <a:gridCol w="2790310"/>
                <a:gridCol w="2790310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Проблемы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Задачи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2018-2020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2020-2023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Озвучка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на уличной сцене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звукового оборудования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 на поставку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Протечка кровли над костюмерной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Ремонтные работы на крыше помещения установка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снегозадержателей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средства,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280"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Протечка воды в подвале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ООО «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Водоресурс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Добиться устранение протечки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Устранение протечки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7856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Приточная вентиляция  фойе 2 этаж 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Заключение договора с фирмой установка, оборудования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980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Современное оформление мероприятий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LED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экрана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Поездка в Китай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37828" y="5229200"/>
          <a:ext cx="11161240" cy="94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0310"/>
                <a:gridCol w="2790310"/>
                <a:gridCol w="2790310"/>
                <a:gridCol w="2790310"/>
              </a:tblGrid>
              <a:tr h="363026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подвального помещения (спортивная комната)</a:t>
                      </a:r>
                    </a:p>
                    <a:p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строительного материала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78099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К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ультура города Мыски </a:t>
            </a:r>
            <a:endParaRPr lang="ru" sz="40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09836" y="1052736"/>
          <a:ext cx="10513168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78099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Городской центр культуры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endParaRPr lang="ru" sz="4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981844" y="1268760"/>
          <a:ext cx="10945216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22115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П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риорететные направления ГЦК </a:t>
            </a:r>
            <a:endParaRPr lang="ru" sz="40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graphicFrame>
        <p:nvGraphicFramePr>
          <p:cNvPr id="5" name="Объект 4" descr="Ступенчатый процесс с тремя задачами, расположенными одна под другой. Две направленные вниз стрелки указывают на переход от первой задачи ко второй и от второй к третьей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561100622"/>
              </p:ext>
            </p:extLst>
          </p:nvPr>
        </p:nvGraphicFramePr>
        <p:xfrm>
          <a:off x="909836" y="1556792"/>
          <a:ext cx="11089232" cy="44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7828" y="0"/>
            <a:ext cx="9269836" cy="1220933"/>
          </a:xfrm>
        </p:spPr>
        <p:txBody>
          <a:bodyPr rtlCol="0"/>
          <a:lstStyle/>
          <a:p>
            <a:pPr rtl="0"/>
            <a:endParaRPr lang="ru-RU" dirty="0" smtClean="0"/>
          </a:p>
          <a:p>
            <a:pPr rtl="0"/>
            <a:endParaRPr lang="en-US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7828" y="260648"/>
            <a:ext cx="108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Сохранение культурного потенциала 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endParaRPr lang="ru-RU" sz="4000" b="1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981844" y="1052736"/>
          <a:ext cx="102251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-1" y="5678488"/>
          <a:ext cx="12188825" cy="117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81844" y="188640"/>
            <a:ext cx="10360501" cy="79208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С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труктурные подразделениея ГЦК</a:t>
            </a:r>
            <a:endParaRPr lang="ru" sz="40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125860" y="1268760"/>
          <a:ext cx="9433048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78099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Н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ародные коллективы ГЦК</a:t>
            </a:r>
            <a:endParaRPr lang="ru" sz="4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09836" y="1340768"/>
          <a:ext cx="10945215" cy="400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7710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93812" y="1340768"/>
          <a:ext cx="11161239" cy="400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9836" y="404664"/>
            <a:ext cx="110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Monotype Corsiva" pitchFamily="66" charset="0"/>
              </a:rPr>
              <a:t>Н</a:t>
            </a:r>
            <a:r>
              <a:rPr lang="ru" sz="4000" b="1" dirty="0" smtClean="0">
                <a:solidFill>
                  <a:schemeClr val="accent1"/>
                </a:solidFill>
                <a:latin typeface="Monotype Corsiva" pitchFamily="66" charset="0"/>
              </a:rPr>
              <a:t>ародные коллективы ГЦК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90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3248_TF02787990_TF02787990" id="{F8D9DA57-5005-4B4A-9EBB-6B6F0065B24A}" vid="{9FC5A353-BEB4-4811-B54D-34ADFAF3E06D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tf02787990</Template>
  <TotalTime>833</TotalTime>
  <Words>752</Words>
  <Application>Microsoft Office PowerPoint</Application>
  <PresentationFormat>Произвольный</PresentationFormat>
  <Paragraphs>249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tf02787990</vt:lpstr>
      <vt:lpstr>Слайд 1</vt:lpstr>
      <vt:lpstr>Стратегия развития Городского центра культуры</vt:lpstr>
      <vt:lpstr>Культура города Мыски </vt:lpstr>
      <vt:lpstr>Городской центр культуры </vt:lpstr>
      <vt:lpstr>Приорететные направления ГЦК </vt:lpstr>
      <vt:lpstr>Слайд 6</vt:lpstr>
      <vt:lpstr>Структурные подразделениея ГЦК</vt:lpstr>
      <vt:lpstr>Народные коллективы ГЦК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вьлаьаьвьавбаьбвьавьаававьвьььбьбьбьбчс</dc:title>
  <dc:creator>Манухин</dc:creator>
  <cp:lastModifiedBy>Манухин</cp:lastModifiedBy>
  <cp:revision>86</cp:revision>
  <dcterms:created xsi:type="dcterms:W3CDTF">2018-05-15T10:38:55Z</dcterms:created>
  <dcterms:modified xsi:type="dcterms:W3CDTF">2018-05-18T06:05:53Z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